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64" r:id="rId4"/>
    <p:sldId id="263" r:id="rId5"/>
    <p:sldId id="265" r:id="rId6"/>
    <p:sldId id="257" r:id="rId7"/>
    <p:sldId id="261" r:id="rId8"/>
    <p:sldId id="262" r:id="rId9"/>
    <p:sldId id="258" r:id="rId10"/>
    <p:sldId id="266" r:id="rId11"/>
    <p:sldId id="267" r:id="rId12"/>
    <p:sldId id="260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E91"/>
    <a:srgbClr val="63BB6B"/>
    <a:srgbClr val="E06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27"/>
    <p:restoredTop sz="94598"/>
  </p:normalViewPr>
  <p:slideViewPr>
    <p:cSldViewPr snapToGrid="0" snapToObjects="1" showGuides="1">
      <p:cViewPr varScale="1">
        <p:scale>
          <a:sx n="56" d="100"/>
          <a:sy n="56" d="100"/>
        </p:scale>
        <p:origin x="184" y="76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3F5FB-A834-5747-B526-8B14BCB7060A}" type="datetimeFigureOut">
              <a:rPr lang="en-US" smtClean="0"/>
              <a:t>1/19/18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75778-5963-9F48-96BC-8C16124BB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6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1679-058F-2240-A650-7FF78E689AA2}" type="datetimeFigureOut">
              <a:rPr lang="en-US" smtClean="0"/>
              <a:t>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7417-87F6-8A4C-83C8-5652538E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21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1679-058F-2240-A650-7FF78E689AA2}" type="datetimeFigureOut">
              <a:rPr lang="en-US" smtClean="0"/>
              <a:t>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7417-87F6-8A4C-83C8-5652538E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4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1679-058F-2240-A650-7FF78E689AA2}" type="datetimeFigureOut">
              <a:rPr lang="en-US" smtClean="0"/>
              <a:t>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7417-87F6-8A4C-83C8-5652538E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23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892969" y="178595"/>
            <a:ext cx="10406063" cy="1518047"/>
          </a:xfrm>
          <a:prstGeom prst="rect">
            <a:avLst/>
          </a:prstGeom>
        </p:spPr>
        <p:txBody>
          <a:bodyPr lIns="0" tIns="0" rIns="0" bIns="0"/>
          <a:lstStyle>
            <a:lvl1pPr defTabSz="430322">
              <a:defRPr sz="5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/>
            <a: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892969" y="1821657"/>
            <a:ext cx="10406063" cy="4420195"/>
          </a:xfrm>
          <a:prstGeom prst="rect">
            <a:avLst/>
          </a:prstGeom>
        </p:spPr>
        <p:txBody>
          <a:bodyPr lIns="0" tIns="0" rIns="0" bIns="0" anchor="ctr"/>
          <a:lstStyle>
            <a:lvl1pPr marL="327419" indent="-327419" algn="l" defTabSz="430322">
              <a:spcBef>
                <a:spcPts val="3094"/>
              </a:spcBef>
              <a:buSzPct val="75000"/>
              <a:buChar char="•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654837" indent="-327419" algn="l" defTabSz="430322">
              <a:spcBef>
                <a:spcPts val="3094"/>
              </a:spcBef>
              <a:buSzPct val="75000"/>
              <a:buChar char="•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982256" indent="-327419" algn="l" defTabSz="430322">
              <a:spcBef>
                <a:spcPts val="3094"/>
              </a:spcBef>
              <a:buSzPct val="75000"/>
              <a:buChar char="•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309675" indent="-327419" algn="l" defTabSz="430322">
              <a:spcBef>
                <a:spcPts val="3094"/>
              </a:spcBef>
              <a:buSzPct val="75000"/>
              <a:buChar char="•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1637094" indent="-327419" algn="l" defTabSz="430322">
              <a:spcBef>
                <a:spcPts val="3094"/>
              </a:spcBef>
              <a:buSzPct val="75000"/>
              <a:buChar char="•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0078430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1679-058F-2240-A650-7FF78E689AA2}" type="datetimeFigureOut">
              <a:rPr lang="en-US" smtClean="0"/>
              <a:t>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7417-87F6-8A4C-83C8-5652538E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8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1679-058F-2240-A650-7FF78E689AA2}" type="datetimeFigureOut">
              <a:rPr lang="en-US" smtClean="0"/>
              <a:t>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7417-87F6-8A4C-83C8-5652538E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1679-058F-2240-A650-7FF78E689AA2}" type="datetimeFigureOut">
              <a:rPr lang="en-US" smtClean="0"/>
              <a:t>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7417-87F6-8A4C-83C8-5652538E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79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1679-058F-2240-A650-7FF78E689AA2}" type="datetimeFigureOut">
              <a:rPr lang="en-US" smtClean="0"/>
              <a:t>1/19/18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7417-87F6-8A4C-83C8-5652538E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6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1679-058F-2240-A650-7FF78E689AA2}" type="datetimeFigureOut">
              <a:rPr lang="en-US" smtClean="0"/>
              <a:t>1/19/18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7417-87F6-8A4C-83C8-5652538E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9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1679-058F-2240-A650-7FF78E689AA2}" type="datetimeFigureOut">
              <a:rPr lang="en-US" smtClean="0"/>
              <a:t>1/19/18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7417-87F6-8A4C-83C8-5652538E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9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1679-058F-2240-A650-7FF78E689AA2}" type="datetimeFigureOut">
              <a:rPr lang="en-US" smtClean="0"/>
              <a:t>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7417-87F6-8A4C-83C8-5652538E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3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1679-058F-2240-A650-7FF78E689AA2}" type="datetimeFigureOut">
              <a:rPr lang="en-US" smtClean="0"/>
              <a:t>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7417-87F6-8A4C-83C8-5652538E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6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51679-058F-2240-A650-7FF78E689AA2}" type="datetimeFigureOut">
              <a:rPr lang="en-US" smtClean="0"/>
              <a:t>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B7417-87F6-8A4C-83C8-5652538E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3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9F73-2CDD-E842-9B9F-DA9DA7A263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 err="1"/>
              <a:t>L’Eglise</a:t>
            </a:r>
            <a:r>
              <a:rPr lang="en-GB" b="1" dirty="0"/>
              <a:t> </a:t>
            </a:r>
            <a:r>
              <a:rPr lang="en-GB" b="1" dirty="0" err="1"/>
              <a:t>d’Angleterre</a:t>
            </a:r>
            <a:r>
              <a:rPr lang="en-GB" b="1" dirty="0"/>
              <a:t> </a:t>
            </a:r>
            <a:br>
              <a:rPr lang="en-GB" b="1" dirty="0"/>
            </a:br>
            <a:r>
              <a:rPr lang="en-GB" b="1" dirty="0" err="1"/>
              <a:t>une</a:t>
            </a:r>
            <a:r>
              <a:rPr lang="en-GB" b="1" dirty="0"/>
              <a:t> mission </a:t>
            </a:r>
            <a:r>
              <a:rPr lang="en-GB" b="1" dirty="0" err="1"/>
              <a:t>renouvelée</a:t>
            </a:r>
            <a:endParaRPr lang="en-GB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C86EB-931D-6746-A491-38315B33ACBF}"/>
              </a:ext>
            </a:extLst>
          </p:cNvPr>
          <p:cNvSpPr txBox="1"/>
          <p:nvPr/>
        </p:nvSpPr>
        <p:spPr>
          <a:xfrm>
            <a:off x="2324746" y="4200041"/>
            <a:ext cx="7578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i="1" dirty="0" err="1"/>
              <a:t>Quelques</a:t>
            </a:r>
            <a:r>
              <a:rPr lang="en-GB" sz="4000" i="1" dirty="0"/>
              <a:t> </a:t>
            </a:r>
            <a:r>
              <a:rPr lang="en-GB" sz="4000" i="1" dirty="0" err="1"/>
              <a:t>réflexions</a:t>
            </a:r>
            <a:r>
              <a:rPr lang="en-GB" sz="4000" i="1" dirty="0"/>
              <a:t> </a:t>
            </a:r>
            <a:r>
              <a:rPr lang="en-GB" sz="4000" i="1" dirty="0" err="1"/>
              <a:t>personnelles</a:t>
            </a:r>
            <a:endParaRPr lang="en-GB" sz="4000" i="1" dirty="0"/>
          </a:p>
        </p:txBody>
      </p:sp>
    </p:spTree>
    <p:extLst>
      <p:ext uri="{BB962C8B-B14F-4D97-AF65-F5344CB8AC3E}">
        <p14:creationId xmlns:p14="http://schemas.microsoft.com/office/powerpoint/2010/main" val="2941217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62" y="0"/>
            <a:ext cx="5429616" cy="1828800"/>
          </a:xfrm>
        </p:spPr>
        <p:txBody>
          <a:bodyPr>
            <a:normAutofit/>
          </a:bodyPr>
          <a:lstStyle/>
          <a:p>
            <a:r>
              <a:rPr lang="en-GB" dirty="0"/>
              <a:t>Des  </a:t>
            </a:r>
            <a:r>
              <a:rPr lang="en-GB" dirty="0" err="1"/>
              <a:t>Eglises</a:t>
            </a:r>
            <a:r>
              <a:rPr lang="en-GB" dirty="0"/>
              <a:t> </a:t>
            </a:r>
            <a:r>
              <a:rPr lang="en-GB" dirty="0" err="1"/>
              <a:t>ressources</a:t>
            </a:r>
            <a:endParaRPr lang="en-GB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147" y="228601"/>
            <a:ext cx="5372049" cy="63412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262" y="1629506"/>
            <a:ext cx="30893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325E91"/>
                </a:solidFill>
              </a:rPr>
              <a:t>L’Opportunité</a:t>
            </a:r>
            <a:r>
              <a:rPr lang="en-GB" sz="2800" b="1" dirty="0">
                <a:solidFill>
                  <a:srgbClr val="325E91"/>
                </a:solidFill>
              </a:rPr>
              <a:t> – </a:t>
            </a:r>
          </a:p>
          <a:p>
            <a:r>
              <a:rPr lang="en-GB" sz="2800" b="1" dirty="0">
                <a:solidFill>
                  <a:srgbClr val="325E91"/>
                </a:solidFill>
              </a:rPr>
              <a:t>60 zones </a:t>
            </a:r>
            <a:r>
              <a:rPr lang="en-GB" sz="2800" b="1" dirty="0" err="1">
                <a:solidFill>
                  <a:srgbClr val="325E91"/>
                </a:solidFill>
              </a:rPr>
              <a:t>urbaines</a:t>
            </a:r>
            <a:r>
              <a:rPr lang="en-GB" sz="2800" b="1" dirty="0">
                <a:solidFill>
                  <a:srgbClr val="325E91"/>
                </a:solidFill>
              </a:rPr>
              <a:t> </a:t>
            </a:r>
            <a:r>
              <a:rPr lang="en-GB" sz="2800" b="1" dirty="0" err="1">
                <a:solidFill>
                  <a:srgbClr val="325E91"/>
                </a:solidFill>
              </a:rPr>
              <a:t>en</a:t>
            </a:r>
            <a:r>
              <a:rPr lang="en-GB" sz="2800" b="1" dirty="0">
                <a:solidFill>
                  <a:srgbClr val="325E91"/>
                </a:solidFill>
              </a:rPr>
              <a:t> </a:t>
            </a:r>
            <a:r>
              <a:rPr lang="en-GB" sz="2800" b="1" dirty="0" err="1">
                <a:solidFill>
                  <a:srgbClr val="325E91"/>
                </a:solidFill>
              </a:rPr>
              <a:t>Angleterre</a:t>
            </a:r>
            <a:r>
              <a:rPr lang="en-GB" sz="2800" b="1" dirty="0">
                <a:solidFill>
                  <a:srgbClr val="325E91"/>
                </a:solidFill>
              </a:rPr>
              <a:t> </a:t>
            </a:r>
          </a:p>
          <a:p>
            <a:endParaRPr lang="en-GB" sz="2000" dirty="0">
              <a:solidFill>
                <a:srgbClr val="325E91"/>
              </a:solidFill>
            </a:endParaRPr>
          </a:p>
          <a:p>
            <a:endParaRPr lang="en-GB" sz="2000" dirty="0">
              <a:solidFill>
                <a:srgbClr val="325E91"/>
              </a:solidFill>
            </a:endParaRPr>
          </a:p>
          <a:p>
            <a:r>
              <a:rPr lang="en-GB" sz="2400" dirty="0">
                <a:solidFill>
                  <a:srgbClr val="325E91"/>
                </a:solidFill>
              </a:rPr>
              <a:t>29 million </a:t>
            </a:r>
            <a:r>
              <a:rPr lang="en-GB" sz="2400" dirty="0" err="1">
                <a:solidFill>
                  <a:srgbClr val="325E91"/>
                </a:solidFill>
              </a:rPr>
              <a:t>d’habitants</a:t>
            </a:r>
            <a:r>
              <a:rPr lang="en-GB" sz="2400" dirty="0">
                <a:solidFill>
                  <a:srgbClr val="325E91"/>
                </a:solidFill>
              </a:rPr>
              <a:t> : plus de la </a:t>
            </a:r>
            <a:r>
              <a:rPr lang="en-GB" sz="2400" dirty="0" err="1">
                <a:solidFill>
                  <a:srgbClr val="325E91"/>
                </a:solidFill>
              </a:rPr>
              <a:t>moitié</a:t>
            </a:r>
            <a:r>
              <a:rPr lang="en-GB" sz="2400" dirty="0">
                <a:solidFill>
                  <a:srgbClr val="325E91"/>
                </a:solidFill>
              </a:rPr>
              <a:t> de la population </a:t>
            </a:r>
            <a:r>
              <a:rPr lang="en-GB" sz="2400" dirty="0" err="1">
                <a:solidFill>
                  <a:srgbClr val="325E91"/>
                </a:solidFill>
              </a:rPr>
              <a:t>d’Angleterre</a:t>
            </a:r>
            <a:endParaRPr lang="en-GB" sz="2400" dirty="0">
              <a:solidFill>
                <a:srgbClr val="325E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29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Table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294831"/>
              </p:ext>
            </p:extLst>
          </p:nvPr>
        </p:nvGraphicFramePr>
        <p:xfrm>
          <a:off x="1967129" y="775188"/>
          <a:ext cx="8091487" cy="5632453"/>
        </p:xfrm>
        <a:graphic>
          <a:graphicData uri="http://schemas.openxmlformats.org/drawingml/2006/table">
            <a:tbl>
              <a:tblPr/>
              <a:tblGrid>
                <a:gridCol w="123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8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3738">
                <a:tc>
                  <a:txBody>
                    <a:bodyPr/>
                    <a:lstStyle>
                      <a:lvl1pPr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ＭＳ Ｐゴシック" charset="-128"/>
                          <a:sym typeface="Gill Sans MT" charset="0"/>
                        </a:defRPr>
                      </a:lvl1pPr>
                      <a:lvl2pPr marL="742950" indent="-28575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2pPr>
                      <a:lvl3pPr marL="11430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3pPr>
                      <a:lvl4pPr marL="16002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4pPr>
                      <a:lvl5pPr marL="20574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  <a:sym typeface="Helvetica" charset="0"/>
                        </a:rPr>
                        <a:t>Date</a:t>
                      </a:r>
                    </a:p>
                  </a:txBody>
                  <a:tcPr marL="38693" marR="38693" marT="35719" marB="3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ＭＳ Ｐゴシック" charset="-128"/>
                          <a:sym typeface="Gill Sans MT" charset="0"/>
                        </a:defRPr>
                      </a:lvl1pPr>
                      <a:lvl2pPr marL="742950" indent="-28575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2pPr>
                      <a:lvl3pPr marL="11430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3pPr>
                      <a:lvl4pPr marL="16002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4pPr>
                      <a:lvl5pPr marL="20574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  <a:sym typeface="Helvetica" charset="0"/>
                        </a:rPr>
                        <a:t>Eglise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  <a:sym typeface="Helvetica" charset="0"/>
                      </a:endParaRPr>
                    </a:p>
                  </a:txBody>
                  <a:tcPr marL="38693" marR="38693" marT="35719" marB="3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ＭＳ Ｐゴシック" charset="-128"/>
                          <a:sym typeface="Gill Sans MT" charset="0"/>
                        </a:defRPr>
                      </a:lvl1pPr>
                      <a:lvl2pPr marL="742950" indent="-28575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2pPr>
                      <a:lvl3pPr marL="11430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3pPr>
                      <a:lvl4pPr marL="16002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4pPr>
                      <a:lvl5pPr marL="20574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  <a:sym typeface="Helvetica" charset="0"/>
                        </a:rPr>
                        <a:t>Nombre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  <a:sym typeface="Helvetica" charset="0"/>
                        </a:rPr>
                        <a:t> de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  <a:sym typeface="Helvetica" charset="0"/>
                        </a:rPr>
                        <a:t>personnes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  <a:sym typeface="Helvetica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  <a:sym typeface="Helvetica" charset="0"/>
                        </a:rPr>
                        <a:t>avant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  <a:sym typeface="Helvetica" charset="0"/>
                      </a:endParaRPr>
                    </a:p>
                  </a:txBody>
                  <a:tcPr marL="38693" marR="38693" marT="35719" marB="3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ＭＳ Ｐゴシック" charset="-128"/>
                          <a:sym typeface="Gill Sans MT" charset="0"/>
                        </a:defRPr>
                      </a:lvl1pPr>
                      <a:lvl2pPr marL="742950" indent="-28575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2pPr>
                      <a:lvl3pPr marL="11430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3pPr>
                      <a:lvl4pPr marL="16002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4pPr>
                      <a:lvl5pPr marL="20574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  <a:sym typeface="Helvetica" charset="0"/>
                        </a:rPr>
                        <a:t>Taille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  <a:sym typeface="Helvetica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  <a:sym typeface="Helvetica" charset="0"/>
                        </a:rPr>
                        <a:t>d’équipe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  <a:sym typeface="Helvetica" charset="0"/>
                      </a:endParaRPr>
                    </a:p>
                  </a:txBody>
                  <a:tcPr marL="38693" marR="38693" marT="35719" marB="3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ＭＳ Ｐゴシック" charset="-128"/>
                          <a:sym typeface="Gill Sans MT" charset="0"/>
                        </a:defRPr>
                      </a:lvl1pPr>
                      <a:lvl2pPr marL="742950" indent="-28575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2pPr>
                      <a:lvl3pPr marL="11430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3pPr>
                      <a:lvl4pPr marL="16002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4pPr>
                      <a:lvl5pPr marL="20574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  <a:sym typeface="Helvetica" charset="0"/>
                        </a:rPr>
                        <a:t>Nombre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  <a:sym typeface="Helvetica" charset="0"/>
                        </a:rPr>
                        <a:t> de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  <a:sym typeface="Helvetica" charset="0"/>
                        </a:rPr>
                        <a:t>personnes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  <a:sym typeface="Helvetica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  <a:sym typeface="Helvetica" charset="0"/>
                        </a:rPr>
                        <a:t>aujourd’hui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  <a:sym typeface="Helvetica" charset="0"/>
                      </a:endParaRPr>
                    </a:p>
                  </a:txBody>
                  <a:tcPr marL="38693" marR="38693" marT="35719" marB="3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738">
                <a:tc>
                  <a:txBody>
                    <a:bodyPr/>
                    <a:lstStyle>
                      <a:lvl1pPr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ＭＳ Ｐゴシック" charset="-128"/>
                          <a:sym typeface="Gill Sans MT" charset="0"/>
                        </a:defRPr>
                      </a:lvl1pPr>
                      <a:lvl2pPr marL="742950" indent="-28575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2pPr>
                      <a:lvl3pPr marL="11430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3pPr>
                      <a:lvl4pPr marL="16002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4pPr>
                      <a:lvl5pPr marL="20574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  <a:sym typeface="Helvetica" charset="0"/>
                        </a:rPr>
                        <a:t>2005</a:t>
                      </a:r>
                    </a:p>
                  </a:txBody>
                  <a:tcPr marL="38693" marR="38693" marT="35719" marB="3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ＭＳ Ｐゴシック" charset="-128"/>
                          <a:sym typeface="Gill Sans MT" charset="0"/>
                        </a:defRPr>
                      </a:lvl1pPr>
                      <a:lvl2pPr marL="742950" indent="-28575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2pPr>
                      <a:lvl3pPr marL="11430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3pPr>
                      <a:lvl4pPr marL="16002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4pPr>
                      <a:lvl5pPr marL="20574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ＭＳ Ｐゴシック" charset="-128"/>
                          <a:sym typeface="Helvetica Light" charset="0"/>
                        </a:rPr>
                        <a:t>St Paul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ＭＳ Ｐゴシック" charset="-128"/>
                          <a:sym typeface="Helvetica Light" charset="0"/>
                        </a:rPr>
                        <a:t>’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ＭＳ Ｐゴシック" charset="-128"/>
                          <a:sym typeface="Helvetica Light" charset="0"/>
                        </a:rPr>
                        <a:t>s Shadwell</a:t>
                      </a:r>
                    </a:p>
                  </a:txBody>
                  <a:tcPr marL="38693" marR="38693" marT="35719" marB="3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ＭＳ Ｐゴシック" charset="-128"/>
                          <a:sym typeface="Gill Sans MT" charset="0"/>
                        </a:defRPr>
                      </a:lvl1pPr>
                      <a:lvl2pPr marL="742950" indent="-28575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2pPr>
                      <a:lvl3pPr marL="11430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3pPr>
                      <a:lvl4pPr marL="16002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4pPr>
                      <a:lvl5pPr marL="20574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ＭＳ Ｐゴシック" charset="-128"/>
                          <a:sym typeface="Helvetica Light" charset="0"/>
                        </a:rPr>
                        <a:t>12</a:t>
                      </a:r>
                    </a:p>
                  </a:txBody>
                  <a:tcPr marL="38693" marR="38693" marT="35719" marB="3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ＭＳ Ｐゴシック" charset="-128"/>
                          <a:sym typeface="Gill Sans MT" charset="0"/>
                        </a:defRPr>
                      </a:lvl1pPr>
                      <a:lvl2pPr marL="742950" indent="-28575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2pPr>
                      <a:lvl3pPr marL="11430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3pPr>
                      <a:lvl4pPr marL="16002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4pPr>
                      <a:lvl5pPr marL="20574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ＭＳ Ｐゴシック" charset="-128"/>
                          <a:sym typeface="Helvetica Light" charset="0"/>
                        </a:rPr>
                        <a:t>100</a:t>
                      </a:r>
                    </a:p>
                  </a:txBody>
                  <a:tcPr marL="38693" marR="38693" marT="35719" marB="3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ＭＳ Ｐゴシック" charset="-128"/>
                          <a:sym typeface="Gill Sans MT" charset="0"/>
                        </a:defRPr>
                      </a:lvl1pPr>
                      <a:lvl2pPr marL="742950" indent="-28575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2pPr>
                      <a:lvl3pPr marL="11430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3pPr>
                      <a:lvl4pPr marL="16002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4pPr>
                      <a:lvl5pPr marL="20574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ＭＳ Ｐゴシック" charset="-128"/>
                          <a:sym typeface="Helvetica Light" charset="0"/>
                        </a:rPr>
                        <a:t>250</a:t>
                      </a:r>
                    </a:p>
                  </a:txBody>
                  <a:tcPr marL="38693" marR="38693" marT="35719" marB="3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837">
                <a:tc>
                  <a:txBody>
                    <a:bodyPr/>
                    <a:lstStyle>
                      <a:lvl1pPr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ＭＳ Ｐゴシック" charset="-128"/>
                          <a:sym typeface="Gill Sans MT" charset="0"/>
                        </a:defRPr>
                      </a:lvl1pPr>
                      <a:lvl2pPr marL="742950" indent="-28575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2pPr>
                      <a:lvl3pPr marL="11430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3pPr>
                      <a:lvl4pPr marL="16002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4pPr>
                      <a:lvl5pPr marL="20574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  <a:sym typeface="Helvetica" charset="0"/>
                        </a:rPr>
                        <a:t>2010</a:t>
                      </a:r>
                    </a:p>
                  </a:txBody>
                  <a:tcPr marL="38693" marR="38693" marT="35719" marB="3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ＭＳ Ｐゴシック" charset="-128"/>
                          <a:sym typeface="Gill Sans MT" charset="0"/>
                        </a:defRPr>
                      </a:lvl1pPr>
                      <a:lvl2pPr marL="742950" indent="-28575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2pPr>
                      <a:lvl3pPr marL="11430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3pPr>
                      <a:lvl4pPr marL="16002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4pPr>
                      <a:lvl5pPr marL="20574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ＭＳ Ｐゴシック" charset="-128"/>
                          <a:sym typeface="Helvetica Light" charset="0"/>
                        </a:rPr>
                        <a:t>St Peter</a:t>
                      </a:r>
                      <a:r>
                        <a:rPr kumimoji="0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ＭＳ Ｐゴシック" charset="-128"/>
                          <a:sym typeface="Helvetica Light" charset="0"/>
                        </a:rPr>
                        <a:t>’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ＭＳ Ｐゴシック" charset="-128"/>
                          <a:sym typeface="Helvetica Light" charset="0"/>
                        </a:rPr>
                        <a:t>s Bethnal Green</a:t>
                      </a:r>
                    </a:p>
                  </a:txBody>
                  <a:tcPr marL="38693" marR="38693" marT="35719" marB="3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ＭＳ Ｐゴシック" charset="-128"/>
                          <a:sym typeface="Gill Sans MT" charset="0"/>
                        </a:defRPr>
                      </a:lvl1pPr>
                      <a:lvl2pPr marL="742950" indent="-28575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2pPr>
                      <a:lvl3pPr marL="11430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3pPr>
                      <a:lvl4pPr marL="16002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4pPr>
                      <a:lvl5pPr marL="20574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ＭＳ Ｐゴシック" charset="-128"/>
                          <a:sym typeface="Helvetica Light" charset="0"/>
                        </a:rPr>
                        <a:t>20</a:t>
                      </a:r>
                    </a:p>
                  </a:txBody>
                  <a:tcPr marL="38693" marR="38693" marT="35719" marB="3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ＭＳ Ｐゴシック" charset="-128"/>
                          <a:sym typeface="Gill Sans MT" charset="0"/>
                        </a:defRPr>
                      </a:lvl1pPr>
                      <a:lvl2pPr marL="742950" indent="-28575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2pPr>
                      <a:lvl3pPr marL="11430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3pPr>
                      <a:lvl4pPr marL="16002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4pPr>
                      <a:lvl5pPr marL="20574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ＭＳ Ｐゴシック" charset="-128"/>
                          <a:sym typeface="Helvetica Light" charset="0"/>
                        </a:rPr>
                        <a:t>20</a:t>
                      </a:r>
                    </a:p>
                  </a:txBody>
                  <a:tcPr marL="38693" marR="38693" marT="35719" marB="3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ＭＳ Ｐゴシック" charset="-128"/>
                          <a:sym typeface="Gill Sans MT" charset="0"/>
                        </a:defRPr>
                      </a:lvl1pPr>
                      <a:lvl2pPr marL="742950" indent="-28575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2pPr>
                      <a:lvl3pPr marL="11430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3pPr>
                      <a:lvl4pPr marL="16002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4pPr>
                      <a:lvl5pPr marL="20574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ＭＳ Ｐゴシック" charset="-128"/>
                          <a:sym typeface="Helvetica Light" charset="0"/>
                        </a:rPr>
                        <a:t>150</a:t>
                      </a:r>
                    </a:p>
                  </a:txBody>
                  <a:tcPr marL="38693" marR="38693" marT="35719" marB="3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738">
                <a:tc>
                  <a:txBody>
                    <a:bodyPr/>
                    <a:lstStyle>
                      <a:lvl1pPr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ＭＳ Ｐゴシック" charset="-128"/>
                          <a:sym typeface="Gill Sans MT" charset="0"/>
                        </a:defRPr>
                      </a:lvl1pPr>
                      <a:lvl2pPr marL="742950" indent="-28575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2pPr>
                      <a:lvl3pPr marL="11430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3pPr>
                      <a:lvl4pPr marL="16002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4pPr>
                      <a:lvl5pPr marL="20574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  <a:sym typeface="Helvetica" charset="0"/>
                        </a:rPr>
                        <a:t>2010</a:t>
                      </a:r>
                    </a:p>
                  </a:txBody>
                  <a:tcPr marL="38693" marR="38693" marT="35719" marB="3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ＭＳ Ｐゴシック" charset="-128"/>
                          <a:sym typeface="Gill Sans MT" charset="0"/>
                        </a:defRPr>
                      </a:lvl1pPr>
                      <a:lvl2pPr marL="742950" indent="-28575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2pPr>
                      <a:lvl3pPr marL="11430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3pPr>
                      <a:lvl4pPr marL="16002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4pPr>
                      <a:lvl5pPr marL="20574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ＭＳ Ｐゴシック" charset="-128"/>
                          <a:sym typeface="Helvetica Light" charset="0"/>
                        </a:rPr>
                        <a:t>All Hallows Bow</a:t>
                      </a:r>
                    </a:p>
                  </a:txBody>
                  <a:tcPr marL="38693" marR="38693" marT="35719" marB="3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ＭＳ Ｐゴシック" charset="-128"/>
                          <a:sym typeface="Gill Sans MT" charset="0"/>
                        </a:defRPr>
                      </a:lvl1pPr>
                      <a:lvl2pPr marL="742950" indent="-28575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2pPr>
                      <a:lvl3pPr marL="11430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3pPr>
                      <a:lvl4pPr marL="16002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4pPr>
                      <a:lvl5pPr marL="20574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ＭＳ Ｐゴシック" charset="-128"/>
                          <a:sym typeface="Helvetica Light" charset="0"/>
                        </a:rPr>
                        <a:t>7</a:t>
                      </a:r>
                    </a:p>
                  </a:txBody>
                  <a:tcPr marL="38693" marR="38693" marT="35719" marB="3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ＭＳ Ｐゴシック" charset="-128"/>
                          <a:sym typeface="Gill Sans MT" charset="0"/>
                        </a:defRPr>
                      </a:lvl1pPr>
                      <a:lvl2pPr marL="742950" indent="-28575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2pPr>
                      <a:lvl3pPr marL="11430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3pPr>
                      <a:lvl4pPr marL="16002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4pPr>
                      <a:lvl5pPr marL="20574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ＭＳ Ｐゴシック" charset="-128"/>
                          <a:sym typeface="Helvetica Light" charset="0"/>
                        </a:rPr>
                        <a:t>10</a:t>
                      </a:r>
                    </a:p>
                  </a:txBody>
                  <a:tcPr marL="38693" marR="38693" marT="35719" marB="3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ＭＳ Ｐゴシック" charset="-128"/>
                          <a:sym typeface="Gill Sans MT" charset="0"/>
                        </a:defRPr>
                      </a:lvl1pPr>
                      <a:lvl2pPr marL="742950" indent="-28575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2pPr>
                      <a:lvl3pPr marL="11430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3pPr>
                      <a:lvl4pPr marL="16002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4pPr>
                      <a:lvl5pPr marL="20574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ＭＳ Ｐゴシック" charset="-128"/>
                          <a:sym typeface="Helvetica Light" charset="0"/>
                        </a:rPr>
                        <a:t>140</a:t>
                      </a:r>
                    </a:p>
                  </a:txBody>
                  <a:tcPr marL="38693" marR="38693" marT="35719" marB="3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738">
                <a:tc>
                  <a:txBody>
                    <a:bodyPr/>
                    <a:lstStyle>
                      <a:lvl1pPr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ＭＳ Ｐゴシック" charset="-128"/>
                          <a:sym typeface="Gill Sans MT" charset="0"/>
                        </a:defRPr>
                      </a:lvl1pPr>
                      <a:lvl2pPr marL="742950" indent="-28575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2pPr>
                      <a:lvl3pPr marL="11430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3pPr>
                      <a:lvl4pPr marL="16002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4pPr>
                      <a:lvl5pPr marL="20574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  <a:sym typeface="Helvetica" charset="0"/>
                        </a:rPr>
                        <a:t>2013</a:t>
                      </a:r>
                    </a:p>
                  </a:txBody>
                  <a:tcPr marL="38693" marR="38693" marT="35719" marB="3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ＭＳ Ｐゴシック" charset="-128"/>
                          <a:sym typeface="Gill Sans MT" charset="0"/>
                        </a:defRPr>
                      </a:lvl1pPr>
                      <a:lvl2pPr marL="742950" indent="-28575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2pPr>
                      <a:lvl3pPr marL="11430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3pPr>
                      <a:lvl4pPr marL="16002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4pPr>
                      <a:lvl5pPr marL="20574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ＭＳ Ｐゴシック" charset="-128"/>
                          <a:sym typeface="Helvetica Light" charset="0"/>
                        </a:rPr>
                        <a:t>St Luke</a:t>
                      </a:r>
                      <a:r>
                        <a:rPr kumimoji="0" lang="ja-JP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ＭＳ Ｐゴシック" charset="-128"/>
                          <a:sym typeface="Helvetica Light" charset="0"/>
                        </a:rPr>
                        <a:t>’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ＭＳ Ｐゴシック" charset="-128"/>
                          <a:sym typeface="Helvetica Light" charset="0"/>
                        </a:rPr>
                        <a:t>s Millwall</a:t>
                      </a:r>
                    </a:p>
                  </a:txBody>
                  <a:tcPr marL="38693" marR="38693" marT="35719" marB="3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ＭＳ Ｐゴシック" charset="-128"/>
                          <a:sym typeface="Gill Sans MT" charset="0"/>
                        </a:defRPr>
                      </a:lvl1pPr>
                      <a:lvl2pPr marL="742950" indent="-28575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2pPr>
                      <a:lvl3pPr marL="11430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3pPr>
                      <a:lvl4pPr marL="16002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4pPr>
                      <a:lvl5pPr marL="20574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ＭＳ Ｐゴシック" charset="-128"/>
                          <a:sym typeface="Helvetica Light" charset="0"/>
                        </a:rPr>
                        <a:t>15</a:t>
                      </a:r>
                    </a:p>
                  </a:txBody>
                  <a:tcPr marL="38693" marR="38693" marT="35719" marB="3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ＭＳ Ｐゴシック" charset="-128"/>
                          <a:sym typeface="Gill Sans MT" charset="0"/>
                        </a:defRPr>
                      </a:lvl1pPr>
                      <a:lvl2pPr marL="742950" indent="-28575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2pPr>
                      <a:lvl3pPr marL="11430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3pPr>
                      <a:lvl4pPr marL="16002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4pPr>
                      <a:lvl5pPr marL="20574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ＭＳ Ｐゴシック" charset="-128"/>
                          <a:sym typeface="Helvetica Light" charset="0"/>
                        </a:rPr>
                        <a:t>20</a:t>
                      </a:r>
                    </a:p>
                  </a:txBody>
                  <a:tcPr marL="38693" marR="38693" marT="35719" marB="3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ＭＳ Ｐゴシック" charset="-128"/>
                          <a:sym typeface="Gill Sans MT" charset="0"/>
                        </a:defRPr>
                      </a:lvl1pPr>
                      <a:lvl2pPr marL="742950" indent="-28575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2pPr>
                      <a:lvl3pPr marL="11430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3pPr>
                      <a:lvl4pPr marL="16002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4pPr>
                      <a:lvl5pPr marL="20574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ＭＳ Ｐゴシック" charset="-128"/>
                          <a:sym typeface="Helvetica Light" charset="0"/>
                        </a:rPr>
                        <a:t>75</a:t>
                      </a:r>
                    </a:p>
                  </a:txBody>
                  <a:tcPr marL="38693" marR="38693" marT="35719" marB="3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5825">
                <a:tc>
                  <a:txBody>
                    <a:bodyPr/>
                    <a:lstStyle>
                      <a:lvl1pPr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ＭＳ Ｐゴシック" charset="-128"/>
                          <a:sym typeface="Gill Sans MT" charset="0"/>
                        </a:defRPr>
                      </a:lvl1pPr>
                      <a:lvl2pPr marL="742950" indent="-28575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2pPr>
                      <a:lvl3pPr marL="11430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3pPr>
                      <a:lvl4pPr marL="16002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4pPr>
                      <a:lvl5pPr marL="20574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  <a:sym typeface="Helvetica" charset="0"/>
                        </a:rPr>
                        <a:t>2014</a:t>
                      </a:r>
                    </a:p>
                  </a:txBody>
                  <a:tcPr marL="38693" marR="38693" marT="35719" marB="3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ＭＳ Ｐゴシック" charset="-128"/>
                          <a:sym typeface="Gill Sans MT" charset="0"/>
                        </a:defRPr>
                      </a:lvl1pPr>
                      <a:lvl2pPr marL="742950" indent="-28575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2pPr>
                      <a:lvl3pPr marL="11430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3pPr>
                      <a:lvl4pPr marL="16002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4pPr>
                      <a:lvl5pPr marL="20574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ＭＳ Ｐゴシック" charset="-128"/>
                          <a:sym typeface="Helvetica Light" charset="0"/>
                        </a:rPr>
                        <a:t>Christchurch Spitalfields evening service
</a:t>
                      </a:r>
                    </a:p>
                  </a:txBody>
                  <a:tcPr marL="38693" marR="38693" marT="35719" marB="3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ＭＳ Ｐゴシック" charset="-128"/>
                          <a:sym typeface="Gill Sans MT" charset="0"/>
                        </a:defRPr>
                      </a:lvl1pPr>
                      <a:lvl2pPr marL="742950" indent="-28575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2pPr>
                      <a:lvl3pPr marL="11430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3pPr>
                      <a:lvl4pPr marL="16002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4pPr>
                      <a:lvl5pPr marL="20574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ＭＳ Ｐゴシック" charset="-128"/>
                          <a:sym typeface="Helvetica Light" charset="0"/>
                        </a:rPr>
                        <a:t>0</a:t>
                      </a:r>
                    </a:p>
                  </a:txBody>
                  <a:tcPr marL="38693" marR="38693" marT="35719" marB="3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ＭＳ Ｐゴシック" charset="-128"/>
                          <a:sym typeface="Gill Sans MT" charset="0"/>
                        </a:defRPr>
                      </a:lvl1pPr>
                      <a:lvl2pPr marL="742950" indent="-28575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2pPr>
                      <a:lvl3pPr marL="11430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3pPr>
                      <a:lvl4pPr marL="16002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4pPr>
                      <a:lvl5pPr marL="20574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ＭＳ Ｐゴシック" charset="-128"/>
                          <a:sym typeface="Helvetica Light" charset="0"/>
                        </a:rPr>
                        <a:t>20+50</a:t>
                      </a:r>
                    </a:p>
                  </a:txBody>
                  <a:tcPr marL="38693" marR="38693" marT="35719" marB="3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ＭＳ Ｐゴシック" charset="-128"/>
                          <a:sym typeface="Gill Sans MT" charset="0"/>
                        </a:defRPr>
                      </a:lvl1pPr>
                      <a:lvl2pPr marL="742950" indent="-28575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2pPr>
                      <a:lvl3pPr marL="11430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3pPr>
                      <a:lvl4pPr marL="16002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4pPr>
                      <a:lvl5pPr marL="20574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charset="0"/>
                          <a:ea typeface="ＭＳ Ｐゴシック" charset="-128"/>
                          <a:sym typeface="Helvetica Light" charset="0"/>
                        </a:rPr>
                        <a:t>150</a:t>
                      </a:r>
                    </a:p>
                  </a:txBody>
                  <a:tcPr marL="38693" marR="38693" marT="35719" marB="3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3738">
                <a:tc>
                  <a:txBody>
                    <a:bodyPr/>
                    <a:lstStyle>
                      <a:lvl1pPr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ＭＳ Ｐゴシック" charset="-128"/>
                          <a:sym typeface="Gill Sans MT" charset="0"/>
                        </a:defRPr>
                      </a:lvl1pPr>
                      <a:lvl2pPr marL="742950" indent="-28575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2pPr>
                      <a:lvl3pPr marL="11430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3pPr>
                      <a:lvl4pPr marL="16002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4pPr>
                      <a:lvl5pPr marL="20574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-128"/>
                        <a:sym typeface="Helvetica" charset="0"/>
                      </a:endParaRPr>
                    </a:p>
                  </a:txBody>
                  <a:tcPr marL="38693" marR="38693" marT="35719" marB="3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ＭＳ Ｐゴシック" charset="-128"/>
                          <a:sym typeface="Gill Sans MT" charset="0"/>
                        </a:defRPr>
                      </a:lvl1pPr>
                      <a:lvl2pPr marL="742950" indent="-28575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2pPr>
                      <a:lvl3pPr marL="11430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3pPr>
                      <a:lvl4pPr marL="16002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4pPr>
                      <a:lvl5pPr marL="20574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  <a:sym typeface="Helvetica" charset="0"/>
                        </a:rPr>
                        <a:t>Total</a:t>
                      </a:r>
                    </a:p>
                  </a:txBody>
                  <a:tcPr marL="38693" marR="38693" marT="35719" marB="3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ＭＳ Ｐゴシック" charset="-128"/>
                          <a:sym typeface="Gill Sans MT" charset="0"/>
                        </a:defRPr>
                      </a:lvl1pPr>
                      <a:lvl2pPr marL="742950" indent="-28575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2pPr>
                      <a:lvl3pPr marL="11430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3pPr>
                      <a:lvl4pPr marL="16002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4pPr>
                      <a:lvl5pPr marL="20574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  <a:sym typeface="Helvetica" charset="0"/>
                        </a:rPr>
                        <a:t>54</a:t>
                      </a:r>
                    </a:p>
                  </a:txBody>
                  <a:tcPr marL="38693" marR="38693" marT="35719" marB="3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ＭＳ Ｐゴシック" charset="-128"/>
                          <a:sym typeface="Gill Sans MT" charset="0"/>
                        </a:defRPr>
                      </a:lvl1pPr>
                      <a:lvl2pPr marL="742950" indent="-28575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2pPr>
                      <a:lvl3pPr marL="11430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3pPr>
                      <a:lvl4pPr marL="16002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4pPr>
                      <a:lvl5pPr marL="20574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  <a:sym typeface="Helvetica" charset="0"/>
                        </a:rPr>
                        <a:t>220</a:t>
                      </a:r>
                    </a:p>
                  </a:txBody>
                  <a:tcPr marL="38693" marR="38693" marT="35719" marB="3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ＭＳ Ｐゴシック" charset="-128"/>
                          <a:sym typeface="Gill Sans MT" charset="0"/>
                        </a:defRPr>
                      </a:lvl1pPr>
                      <a:lvl2pPr marL="742950" indent="-28575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2pPr>
                      <a:lvl3pPr marL="11430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3pPr>
                      <a:lvl4pPr marL="16002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4pPr>
                      <a:lvl5pPr marL="2057400" indent="-228600" algn="ctr" eaLnBrk="0" hangingPunct="0">
                        <a:spcBef>
                          <a:spcPts val="513"/>
                        </a:spcBef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5pPr>
                      <a:lvl6pPr marL="25146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6pPr>
                      <a:lvl7pPr marL="29718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7pPr>
                      <a:lvl8pPr marL="34290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8pPr>
                      <a:lvl9pPr marL="3886200" indent="-228600" algn="ctr" eaLnBrk="0" fontAlgn="base" hangingPunct="0">
                        <a:spcBef>
                          <a:spcPts val="513"/>
                        </a:spcBef>
                        <a:spcAft>
                          <a:spcPct val="0"/>
                        </a:spcAft>
                        <a:defRPr sz="2800">
                          <a:solidFill>
                            <a:srgbClr val="888888"/>
                          </a:solidFill>
                          <a:latin typeface="Gill Sans MT" charset="0"/>
                          <a:ea typeface="Gill Sans MT" charset="0"/>
                          <a:cs typeface="Gill Sans MT" charset="0"/>
                          <a:sym typeface="Gill Sans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-128"/>
                          <a:sym typeface="Helvetica" charset="0"/>
                        </a:rPr>
                        <a:t>765</a:t>
                      </a:r>
                    </a:p>
                  </a:txBody>
                  <a:tcPr marL="38693" marR="38693" marT="35719" marB="3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73958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EC896-F429-8A47-82A1-2FA62871D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Des strategies pour implanter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9C7D0-C009-F343-AEAF-1E4C9BC6B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762" y="2003855"/>
            <a:ext cx="5425466" cy="39397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 err="1"/>
              <a:t>Modélisation</a:t>
            </a:r>
            <a:r>
              <a:rPr lang="en-GB" sz="3200" dirty="0"/>
              <a:t> et </a:t>
            </a:r>
            <a:r>
              <a:rPr lang="en-GB" sz="3200" dirty="0" err="1"/>
              <a:t>cartographie</a:t>
            </a:r>
            <a:endParaRPr lang="en-GB" sz="3200" dirty="0"/>
          </a:p>
          <a:p>
            <a:pPr>
              <a:lnSpc>
                <a:spcPct val="150000"/>
              </a:lnSpc>
            </a:pPr>
            <a:r>
              <a:rPr lang="en-GB" sz="3200" dirty="0" err="1"/>
              <a:t>Données</a:t>
            </a:r>
            <a:r>
              <a:rPr lang="en-GB" sz="3200" dirty="0"/>
              <a:t> </a:t>
            </a:r>
          </a:p>
          <a:p>
            <a:pPr>
              <a:lnSpc>
                <a:spcPct val="150000"/>
              </a:lnSpc>
            </a:pPr>
            <a:r>
              <a:rPr lang="en-GB" sz="3200" dirty="0" err="1"/>
              <a:t>Ressources</a:t>
            </a:r>
            <a:r>
              <a:rPr lang="en-GB" sz="3200" dirty="0"/>
              <a:t> </a:t>
            </a:r>
            <a:r>
              <a:rPr lang="en-GB" sz="3200" dirty="0" err="1"/>
              <a:t>financières</a:t>
            </a:r>
            <a:endParaRPr lang="en-GB" sz="3200" dirty="0"/>
          </a:p>
          <a:p>
            <a:pPr>
              <a:lnSpc>
                <a:spcPct val="150000"/>
              </a:lnSpc>
            </a:pPr>
            <a:r>
              <a:rPr lang="en-GB" sz="3200" dirty="0" err="1"/>
              <a:t>Eléménts</a:t>
            </a:r>
            <a:r>
              <a:rPr lang="en-GB" sz="3200" dirty="0"/>
              <a:t> </a:t>
            </a:r>
            <a:r>
              <a:rPr lang="en-GB" sz="3200" dirty="0" err="1"/>
              <a:t>essentiels</a:t>
            </a:r>
            <a:endParaRPr lang="en-GB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1E2DCA-758E-FE49-8427-7C304334A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228" y="2014778"/>
            <a:ext cx="6501772" cy="392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1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278"/>
          <p:cNvSpPr>
            <a:spLocks noChangeShapeType="1"/>
          </p:cNvSpPr>
          <p:nvPr/>
        </p:nvSpPr>
        <p:spPr bwMode="auto">
          <a:xfrm flipV="1">
            <a:off x="5907518" y="1030152"/>
            <a:ext cx="0" cy="4737100"/>
          </a:xfrm>
          <a:prstGeom prst="line">
            <a:avLst/>
          </a:prstGeom>
          <a:noFill/>
          <a:ln w="101600">
            <a:solidFill>
              <a:schemeClr val="tx1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5603" name="Shape 279"/>
          <p:cNvSpPr>
            <a:spLocks noChangeShapeType="1"/>
          </p:cNvSpPr>
          <p:nvPr/>
        </p:nvSpPr>
        <p:spPr bwMode="auto">
          <a:xfrm flipH="1" flipV="1">
            <a:off x="2929368" y="3195502"/>
            <a:ext cx="5956300" cy="0"/>
          </a:xfrm>
          <a:prstGeom prst="line">
            <a:avLst/>
          </a:prstGeom>
          <a:noFill/>
          <a:ln w="101600">
            <a:solidFill>
              <a:schemeClr val="tx1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grpSp>
        <p:nvGrpSpPr>
          <p:cNvPr id="25604" name="Group 284"/>
          <p:cNvGrpSpPr>
            <a:grpSpLocks/>
          </p:cNvGrpSpPr>
          <p:nvPr/>
        </p:nvGrpSpPr>
        <p:grpSpPr bwMode="auto">
          <a:xfrm>
            <a:off x="3505630" y="1266691"/>
            <a:ext cx="1011238" cy="1139825"/>
            <a:chOff x="34187" y="0"/>
            <a:chExt cx="1328625" cy="1621516"/>
          </a:xfrm>
        </p:grpSpPr>
        <p:sp>
          <p:nvSpPr>
            <p:cNvPr id="25619" name="Shape 280"/>
            <p:cNvSpPr>
              <a:spLocks noChangeArrowheads="1"/>
            </p:cNvSpPr>
            <p:nvPr/>
          </p:nvSpPr>
          <p:spPr bwMode="auto">
            <a:xfrm>
              <a:off x="34187" y="0"/>
              <a:ext cx="1328626" cy="1621517"/>
            </a:xfrm>
            <a:prstGeom prst="pentagon">
              <a:avLst/>
            </a:prstGeom>
            <a:solidFill>
              <a:srgbClr val="971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spcBef>
                  <a:spcPts val="513"/>
                </a:spcBef>
                <a:defRPr sz="3200">
                  <a:solidFill>
                    <a:srgbClr val="888888"/>
                  </a:solidFill>
                  <a:latin typeface="Gill Sans MT" charset="0"/>
                  <a:ea typeface="ＭＳ Ｐゴシック" charset="-128"/>
                  <a:cs typeface="Gill Sans MT" charset="0"/>
                  <a:sym typeface="Gill Sans MT" charset="0"/>
                </a:defRPr>
              </a:lvl1pPr>
              <a:lvl2pPr marL="742950" indent="-285750" algn="ctr">
                <a:spcBef>
                  <a:spcPts val="513"/>
                </a:spcBef>
                <a:defRPr sz="3200">
                  <a:solidFill>
                    <a:srgbClr val="888888"/>
                  </a:solidFill>
                  <a:latin typeface="Gill Sans MT" charset="0"/>
                  <a:ea typeface="Gill Sans MT" charset="0"/>
                  <a:cs typeface="Gill Sans MT" charset="0"/>
                  <a:sym typeface="Gill Sans MT" charset="0"/>
                </a:defRPr>
              </a:lvl2pPr>
              <a:lvl3pPr marL="1143000" indent="-228600" algn="ctr">
                <a:spcBef>
                  <a:spcPts val="513"/>
                </a:spcBef>
                <a:defRPr sz="3200">
                  <a:solidFill>
                    <a:srgbClr val="888888"/>
                  </a:solidFill>
                  <a:latin typeface="Gill Sans MT" charset="0"/>
                  <a:ea typeface="Gill Sans MT" charset="0"/>
                  <a:cs typeface="Gill Sans MT" charset="0"/>
                  <a:sym typeface="Gill Sans MT" charset="0"/>
                </a:defRPr>
              </a:lvl3pPr>
              <a:lvl4pPr marL="1600200" indent="-228600" algn="ctr">
                <a:spcBef>
                  <a:spcPts val="513"/>
                </a:spcBef>
                <a:defRPr sz="3200">
                  <a:solidFill>
                    <a:srgbClr val="888888"/>
                  </a:solidFill>
                  <a:latin typeface="Gill Sans MT" charset="0"/>
                  <a:ea typeface="Gill Sans MT" charset="0"/>
                  <a:cs typeface="Gill Sans MT" charset="0"/>
                  <a:sym typeface="Gill Sans MT" charset="0"/>
                </a:defRPr>
              </a:lvl4pPr>
              <a:lvl5pPr marL="2057400" indent="-228600" algn="ctr">
                <a:spcBef>
                  <a:spcPts val="513"/>
                </a:spcBef>
                <a:defRPr sz="3200">
                  <a:solidFill>
                    <a:srgbClr val="888888"/>
                  </a:solidFill>
                  <a:latin typeface="Gill Sans MT" charset="0"/>
                  <a:ea typeface="Gill Sans MT" charset="0"/>
                  <a:cs typeface="Gill Sans MT" charset="0"/>
                  <a:sym typeface="Gill Sans MT" charset="0"/>
                </a:defRPr>
              </a:lvl5pPr>
              <a:lvl6pPr marL="2514600" indent="-228600" algn="ctr" defTabSz="430213" eaLnBrk="0" fontAlgn="base" hangingPunct="0">
                <a:spcBef>
                  <a:spcPts val="513"/>
                </a:spcBef>
                <a:spcAft>
                  <a:spcPct val="0"/>
                </a:spcAft>
                <a:defRPr sz="3200">
                  <a:solidFill>
                    <a:srgbClr val="888888"/>
                  </a:solidFill>
                  <a:latin typeface="Gill Sans MT" charset="0"/>
                  <a:ea typeface="Gill Sans MT" charset="0"/>
                  <a:cs typeface="Gill Sans MT" charset="0"/>
                  <a:sym typeface="Gill Sans MT" charset="0"/>
                </a:defRPr>
              </a:lvl6pPr>
              <a:lvl7pPr marL="2971800" indent="-228600" algn="ctr" defTabSz="430213" eaLnBrk="0" fontAlgn="base" hangingPunct="0">
                <a:spcBef>
                  <a:spcPts val="513"/>
                </a:spcBef>
                <a:spcAft>
                  <a:spcPct val="0"/>
                </a:spcAft>
                <a:defRPr sz="3200">
                  <a:solidFill>
                    <a:srgbClr val="888888"/>
                  </a:solidFill>
                  <a:latin typeface="Gill Sans MT" charset="0"/>
                  <a:ea typeface="Gill Sans MT" charset="0"/>
                  <a:cs typeface="Gill Sans MT" charset="0"/>
                  <a:sym typeface="Gill Sans MT" charset="0"/>
                </a:defRPr>
              </a:lvl7pPr>
              <a:lvl8pPr marL="3429000" indent="-228600" algn="ctr" defTabSz="430213" eaLnBrk="0" fontAlgn="base" hangingPunct="0">
                <a:spcBef>
                  <a:spcPts val="513"/>
                </a:spcBef>
                <a:spcAft>
                  <a:spcPct val="0"/>
                </a:spcAft>
                <a:defRPr sz="3200">
                  <a:solidFill>
                    <a:srgbClr val="888888"/>
                  </a:solidFill>
                  <a:latin typeface="Gill Sans MT" charset="0"/>
                  <a:ea typeface="Gill Sans MT" charset="0"/>
                  <a:cs typeface="Gill Sans MT" charset="0"/>
                  <a:sym typeface="Gill Sans MT" charset="0"/>
                </a:defRPr>
              </a:lvl8pPr>
              <a:lvl9pPr marL="3886200" indent="-228600" algn="ctr" defTabSz="430213" eaLnBrk="0" fontAlgn="base" hangingPunct="0">
                <a:spcBef>
                  <a:spcPts val="513"/>
                </a:spcBef>
                <a:spcAft>
                  <a:spcPct val="0"/>
                </a:spcAft>
                <a:defRPr sz="3200">
                  <a:solidFill>
                    <a:srgbClr val="888888"/>
                  </a:solidFill>
                  <a:latin typeface="Gill Sans MT" charset="0"/>
                  <a:ea typeface="Gill Sans MT" charset="0"/>
                  <a:cs typeface="Gill Sans MT" charset="0"/>
                  <a:sym typeface="Gill Sans MT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900">
                <a:solidFill>
                  <a:srgbClr val="FFFFFF"/>
                </a:solidFill>
                <a:latin typeface="Helvetica Light" charset="0"/>
                <a:sym typeface="Helvetica Light" charset="0"/>
              </a:endParaRPr>
            </a:p>
          </p:txBody>
        </p:sp>
        <p:grpSp>
          <p:nvGrpSpPr>
            <p:cNvPr id="25620" name="Group 283"/>
            <p:cNvGrpSpPr>
              <a:grpSpLocks/>
            </p:cNvGrpSpPr>
            <p:nvPr/>
          </p:nvGrpSpPr>
          <p:grpSpPr bwMode="auto">
            <a:xfrm>
              <a:off x="438575" y="484927"/>
              <a:ext cx="519850" cy="831153"/>
              <a:chOff x="0" y="0"/>
              <a:chExt cx="519849" cy="831152"/>
            </a:xfrm>
          </p:grpSpPr>
          <p:sp>
            <p:nvSpPr>
              <p:cNvPr id="25621" name="Shape 281"/>
              <p:cNvSpPr>
                <a:spLocks noChangeShapeType="1"/>
              </p:cNvSpPr>
              <p:nvPr/>
            </p:nvSpPr>
            <p:spPr bwMode="auto">
              <a:xfrm flipV="1">
                <a:off x="273719" y="0"/>
                <a:ext cx="1" cy="831153"/>
              </a:xfrm>
              <a:prstGeom prst="line">
                <a:avLst/>
              </a:prstGeom>
              <a:noFill/>
              <a:ln w="101600">
                <a:solidFill>
                  <a:srgbClr val="FFFFFF"/>
                </a:solidFill>
                <a:miter lim="4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25622" name="Shape 282"/>
              <p:cNvSpPr>
                <a:spLocks noChangeShapeType="1"/>
              </p:cNvSpPr>
              <p:nvPr/>
            </p:nvSpPr>
            <p:spPr bwMode="auto">
              <a:xfrm flipH="1" flipV="1">
                <a:off x="0" y="248696"/>
                <a:ext cx="519850" cy="1"/>
              </a:xfrm>
              <a:prstGeom prst="line">
                <a:avLst/>
              </a:prstGeom>
              <a:noFill/>
              <a:ln w="101600">
                <a:solidFill>
                  <a:srgbClr val="FFFFFF"/>
                </a:solidFill>
                <a:miter lim="4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</p:grpSp>
      <p:sp>
        <p:nvSpPr>
          <p:cNvPr id="25605" name="Shape 285"/>
          <p:cNvSpPr>
            <a:spLocks noChangeArrowheads="1"/>
          </p:cNvSpPr>
          <p:nvPr/>
        </p:nvSpPr>
        <p:spPr bwMode="auto">
          <a:xfrm>
            <a:off x="3376353" y="2536426"/>
            <a:ext cx="1268203" cy="49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7419" tIns="37419" rIns="37419" bIns="37419" anchor="ctr">
            <a:spAutoFit/>
          </a:bodyPr>
          <a:lstStyle>
            <a:lvl1pPr algn="ctr">
              <a:spcBef>
                <a:spcPts val="513"/>
              </a:spcBef>
              <a:defRPr sz="3200">
                <a:solidFill>
                  <a:srgbClr val="888888"/>
                </a:solidFill>
                <a:latin typeface="Gill Sans MT" charset="0"/>
                <a:ea typeface="ＭＳ Ｐゴシック" charset="-128"/>
                <a:cs typeface="Gill Sans MT" charset="0"/>
                <a:sym typeface="Gill Sans MT" charset="0"/>
              </a:defRPr>
            </a:lvl1pPr>
            <a:lvl2pPr marL="742950" indent="-285750" algn="ctr">
              <a:spcBef>
                <a:spcPts val="513"/>
              </a:spcBef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2pPr>
            <a:lvl3pPr marL="1143000" indent="-228600" algn="ctr">
              <a:spcBef>
                <a:spcPts val="513"/>
              </a:spcBef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3pPr>
            <a:lvl4pPr marL="1600200" indent="-228600" algn="ctr">
              <a:spcBef>
                <a:spcPts val="513"/>
              </a:spcBef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4pPr>
            <a:lvl5pPr marL="2057400" indent="-228600" algn="ctr">
              <a:spcBef>
                <a:spcPts val="513"/>
              </a:spcBef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5pPr>
            <a:lvl6pPr marL="2514600" indent="-228600" algn="ctr" defTabSz="430213" eaLnBrk="0" fontAlgn="base" hangingPunct="0">
              <a:spcBef>
                <a:spcPts val="513"/>
              </a:spcBef>
              <a:spcAft>
                <a:spcPct val="0"/>
              </a:spcAft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6pPr>
            <a:lvl7pPr marL="2971800" indent="-228600" algn="ctr" defTabSz="430213" eaLnBrk="0" fontAlgn="base" hangingPunct="0">
              <a:spcBef>
                <a:spcPts val="513"/>
              </a:spcBef>
              <a:spcAft>
                <a:spcPct val="0"/>
              </a:spcAft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7pPr>
            <a:lvl8pPr marL="3429000" indent="-228600" algn="ctr" defTabSz="430213" eaLnBrk="0" fontAlgn="base" hangingPunct="0">
              <a:spcBef>
                <a:spcPts val="513"/>
              </a:spcBef>
              <a:spcAft>
                <a:spcPct val="0"/>
              </a:spcAft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8pPr>
            <a:lvl9pPr marL="3886200" indent="-228600" algn="ctr" defTabSz="430213" eaLnBrk="0" fontAlgn="base" hangingPunct="0">
              <a:spcBef>
                <a:spcPts val="513"/>
              </a:spcBef>
              <a:spcAft>
                <a:spcPct val="0"/>
              </a:spcAft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700" dirty="0" err="1">
                <a:solidFill>
                  <a:schemeClr val="tx1"/>
                </a:solidFill>
                <a:latin typeface="Helvetica Light" charset="0"/>
                <a:sym typeface="Helvetica Light" charset="0"/>
              </a:rPr>
              <a:t>Autorité</a:t>
            </a:r>
            <a:endParaRPr lang="en-US" altLang="en-US" sz="2700" dirty="0">
              <a:solidFill>
                <a:schemeClr val="tx1"/>
              </a:solidFill>
              <a:latin typeface="Helvetica Light" charset="0"/>
              <a:sym typeface="Helvetica Light" charset="0"/>
            </a:endParaRPr>
          </a:p>
        </p:txBody>
      </p:sp>
      <p:grpSp>
        <p:nvGrpSpPr>
          <p:cNvPr id="25606" name="Group 291"/>
          <p:cNvGrpSpPr>
            <a:grpSpLocks/>
          </p:cNvGrpSpPr>
          <p:nvPr/>
        </p:nvGrpSpPr>
        <p:grpSpPr bwMode="auto">
          <a:xfrm>
            <a:off x="7272769" y="1327015"/>
            <a:ext cx="663575" cy="1141412"/>
            <a:chOff x="0" y="0"/>
            <a:chExt cx="869494" cy="1625004"/>
          </a:xfrm>
        </p:grpSpPr>
        <p:sp>
          <p:nvSpPr>
            <p:cNvPr id="25614" name="Shape 286"/>
            <p:cNvSpPr>
              <a:spLocks/>
            </p:cNvSpPr>
            <p:nvPr/>
          </p:nvSpPr>
          <p:spPr bwMode="auto">
            <a:xfrm>
              <a:off x="231867" y="0"/>
              <a:ext cx="390434" cy="400849"/>
            </a:xfrm>
            <a:custGeom>
              <a:avLst/>
              <a:gdLst>
                <a:gd name="T0" fmla="*/ 76843439 w 19679"/>
                <a:gd name="T1" fmla="*/ 83158660 h 19679"/>
                <a:gd name="T2" fmla="*/ 76843439 w 19679"/>
                <a:gd name="T3" fmla="*/ 83158660 h 19679"/>
                <a:gd name="T4" fmla="*/ 76843439 w 19679"/>
                <a:gd name="T5" fmla="*/ 83158660 h 19679"/>
                <a:gd name="T6" fmla="*/ 76843439 w 19679"/>
                <a:gd name="T7" fmla="*/ 83158660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6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5615" name="Shape 287"/>
            <p:cNvSpPr>
              <a:spLocks noChangeShapeType="1"/>
            </p:cNvSpPr>
            <p:nvPr/>
          </p:nvSpPr>
          <p:spPr bwMode="auto">
            <a:xfrm flipV="1">
              <a:off x="431278" y="386069"/>
              <a:ext cx="1" cy="628114"/>
            </a:xfrm>
            <a:prstGeom prst="line">
              <a:avLst/>
            </a:prstGeom>
            <a:noFill/>
            <a:ln w="50800">
              <a:solidFill>
                <a:srgbClr val="0065C1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5616" name="Shape 288"/>
            <p:cNvSpPr>
              <a:spLocks noChangeShapeType="1"/>
            </p:cNvSpPr>
            <p:nvPr/>
          </p:nvSpPr>
          <p:spPr bwMode="auto">
            <a:xfrm>
              <a:off x="0" y="689296"/>
              <a:ext cx="869495" cy="1"/>
            </a:xfrm>
            <a:prstGeom prst="line">
              <a:avLst/>
            </a:prstGeom>
            <a:noFill/>
            <a:ln w="50800">
              <a:solidFill>
                <a:srgbClr val="0065C1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5617" name="Shape 289"/>
            <p:cNvSpPr>
              <a:spLocks noChangeShapeType="1"/>
            </p:cNvSpPr>
            <p:nvPr/>
          </p:nvSpPr>
          <p:spPr bwMode="auto">
            <a:xfrm flipH="1" flipV="1">
              <a:off x="428608" y="1013999"/>
              <a:ext cx="354408" cy="611006"/>
            </a:xfrm>
            <a:prstGeom prst="line">
              <a:avLst/>
            </a:prstGeom>
            <a:noFill/>
            <a:ln w="50800">
              <a:solidFill>
                <a:srgbClr val="0065C1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5618" name="Shape 290"/>
            <p:cNvSpPr>
              <a:spLocks noChangeShapeType="1"/>
            </p:cNvSpPr>
            <p:nvPr/>
          </p:nvSpPr>
          <p:spPr bwMode="auto">
            <a:xfrm flipV="1">
              <a:off x="77348" y="1023967"/>
              <a:ext cx="353931" cy="591071"/>
            </a:xfrm>
            <a:prstGeom prst="line">
              <a:avLst/>
            </a:prstGeom>
            <a:noFill/>
            <a:ln w="50800">
              <a:solidFill>
                <a:srgbClr val="0065C1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25607" name="Shape 292"/>
          <p:cNvSpPr>
            <a:spLocks noChangeArrowheads="1"/>
          </p:cNvSpPr>
          <p:nvPr/>
        </p:nvSpPr>
        <p:spPr bwMode="auto">
          <a:xfrm>
            <a:off x="6750036" y="2536426"/>
            <a:ext cx="1710633" cy="49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7419" tIns="37419" rIns="37419" bIns="37419" anchor="ctr">
            <a:spAutoFit/>
          </a:bodyPr>
          <a:lstStyle>
            <a:lvl1pPr algn="ctr">
              <a:spcBef>
                <a:spcPts val="513"/>
              </a:spcBef>
              <a:defRPr sz="3200">
                <a:solidFill>
                  <a:srgbClr val="888888"/>
                </a:solidFill>
                <a:latin typeface="Gill Sans MT" charset="0"/>
                <a:ea typeface="ＭＳ Ｐゴシック" charset="-128"/>
                <a:cs typeface="Gill Sans MT" charset="0"/>
                <a:sym typeface="Gill Sans MT" charset="0"/>
              </a:defRPr>
            </a:lvl1pPr>
            <a:lvl2pPr marL="742950" indent="-285750" algn="ctr">
              <a:spcBef>
                <a:spcPts val="513"/>
              </a:spcBef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2pPr>
            <a:lvl3pPr marL="1143000" indent="-228600" algn="ctr">
              <a:spcBef>
                <a:spcPts val="513"/>
              </a:spcBef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3pPr>
            <a:lvl4pPr marL="1600200" indent="-228600" algn="ctr">
              <a:spcBef>
                <a:spcPts val="513"/>
              </a:spcBef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4pPr>
            <a:lvl5pPr marL="2057400" indent="-228600" algn="ctr">
              <a:spcBef>
                <a:spcPts val="513"/>
              </a:spcBef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5pPr>
            <a:lvl6pPr marL="2514600" indent="-228600" algn="ctr" defTabSz="430213" eaLnBrk="0" fontAlgn="base" hangingPunct="0">
              <a:spcBef>
                <a:spcPts val="513"/>
              </a:spcBef>
              <a:spcAft>
                <a:spcPct val="0"/>
              </a:spcAft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6pPr>
            <a:lvl7pPr marL="2971800" indent="-228600" algn="ctr" defTabSz="430213" eaLnBrk="0" fontAlgn="base" hangingPunct="0">
              <a:spcBef>
                <a:spcPts val="513"/>
              </a:spcBef>
              <a:spcAft>
                <a:spcPct val="0"/>
              </a:spcAft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7pPr>
            <a:lvl8pPr marL="3429000" indent="-228600" algn="ctr" defTabSz="430213" eaLnBrk="0" fontAlgn="base" hangingPunct="0">
              <a:spcBef>
                <a:spcPts val="513"/>
              </a:spcBef>
              <a:spcAft>
                <a:spcPct val="0"/>
              </a:spcAft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8pPr>
            <a:lvl9pPr marL="3886200" indent="-228600" algn="ctr" defTabSz="430213" eaLnBrk="0" fontAlgn="base" hangingPunct="0">
              <a:spcBef>
                <a:spcPts val="513"/>
              </a:spcBef>
              <a:spcAft>
                <a:spcPct val="0"/>
              </a:spcAft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700" dirty="0" err="1">
                <a:solidFill>
                  <a:schemeClr val="tx1"/>
                </a:solidFill>
                <a:latin typeface="Helvetica Light" charset="0"/>
                <a:sym typeface="Helvetica Light" charset="0"/>
              </a:rPr>
              <a:t>Personnes</a:t>
            </a:r>
            <a:endParaRPr lang="en-US" altLang="en-US" sz="2700" dirty="0">
              <a:solidFill>
                <a:schemeClr val="tx1"/>
              </a:solidFill>
              <a:latin typeface="Helvetica Light" charset="0"/>
              <a:sym typeface="Helvetica Light" charset="0"/>
            </a:endParaRPr>
          </a:p>
        </p:txBody>
      </p:sp>
      <p:grpSp>
        <p:nvGrpSpPr>
          <p:cNvPr id="25608" name="Group 295"/>
          <p:cNvGrpSpPr>
            <a:grpSpLocks/>
          </p:cNvGrpSpPr>
          <p:nvPr/>
        </p:nvGrpSpPr>
        <p:grpSpPr bwMode="auto">
          <a:xfrm>
            <a:off x="3535794" y="3587615"/>
            <a:ext cx="942975" cy="1141412"/>
            <a:chOff x="0" y="0"/>
            <a:chExt cx="1236832" cy="1625004"/>
          </a:xfrm>
        </p:grpSpPr>
        <p:sp>
          <p:nvSpPr>
            <p:cNvPr id="25612" name="Shape 293"/>
            <p:cNvSpPr>
              <a:spLocks noChangeArrowheads="1"/>
            </p:cNvSpPr>
            <p:nvPr/>
          </p:nvSpPr>
          <p:spPr bwMode="auto">
            <a:xfrm>
              <a:off x="7535" y="813215"/>
              <a:ext cx="1229298" cy="811790"/>
            </a:xfrm>
            <a:prstGeom prst="rect">
              <a:avLst/>
            </a:prstGeom>
            <a:solidFill>
              <a:srgbClr val="888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spcBef>
                  <a:spcPts val="513"/>
                </a:spcBef>
                <a:defRPr sz="3200">
                  <a:solidFill>
                    <a:srgbClr val="888888"/>
                  </a:solidFill>
                  <a:latin typeface="Gill Sans MT" charset="0"/>
                  <a:ea typeface="ＭＳ Ｐゴシック" charset="-128"/>
                  <a:cs typeface="Gill Sans MT" charset="0"/>
                  <a:sym typeface="Gill Sans MT" charset="0"/>
                </a:defRPr>
              </a:lvl1pPr>
              <a:lvl2pPr marL="742950" indent="-285750" algn="ctr">
                <a:spcBef>
                  <a:spcPts val="513"/>
                </a:spcBef>
                <a:defRPr sz="3200">
                  <a:solidFill>
                    <a:srgbClr val="888888"/>
                  </a:solidFill>
                  <a:latin typeface="Gill Sans MT" charset="0"/>
                  <a:ea typeface="Gill Sans MT" charset="0"/>
                  <a:cs typeface="Gill Sans MT" charset="0"/>
                  <a:sym typeface="Gill Sans MT" charset="0"/>
                </a:defRPr>
              </a:lvl2pPr>
              <a:lvl3pPr marL="1143000" indent="-228600" algn="ctr">
                <a:spcBef>
                  <a:spcPts val="513"/>
                </a:spcBef>
                <a:defRPr sz="3200">
                  <a:solidFill>
                    <a:srgbClr val="888888"/>
                  </a:solidFill>
                  <a:latin typeface="Gill Sans MT" charset="0"/>
                  <a:ea typeface="Gill Sans MT" charset="0"/>
                  <a:cs typeface="Gill Sans MT" charset="0"/>
                  <a:sym typeface="Gill Sans MT" charset="0"/>
                </a:defRPr>
              </a:lvl3pPr>
              <a:lvl4pPr marL="1600200" indent="-228600" algn="ctr">
                <a:spcBef>
                  <a:spcPts val="513"/>
                </a:spcBef>
                <a:defRPr sz="3200">
                  <a:solidFill>
                    <a:srgbClr val="888888"/>
                  </a:solidFill>
                  <a:latin typeface="Gill Sans MT" charset="0"/>
                  <a:ea typeface="Gill Sans MT" charset="0"/>
                  <a:cs typeface="Gill Sans MT" charset="0"/>
                  <a:sym typeface="Gill Sans MT" charset="0"/>
                </a:defRPr>
              </a:lvl4pPr>
              <a:lvl5pPr marL="2057400" indent="-228600" algn="ctr">
                <a:spcBef>
                  <a:spcPts val="513"/>
                </a:spcBef>
                <a:defRPr sz="3200">
                  <a:solidFill>
                    <a:srgbClr val="888888"/>
                  </a:solidFill>
                  <a:latin typeface="Gill Sans MT" charset="0"/>
                  <a:ea typeface="Gill Sans MT" charset="0"/>
                  <a:cs typeface="Gill Sans MT" charset="0"/>
                  <a:sym typeface="Gill Sans MT" charset="0"/>
                </a:defRPr>
              </a:lvl5pPr>
              <a:lvl6pPr marL="2514600" indent="-228600" algn="ctr" defTabSz="430213" eaLnBrk="0" fontAlgn="base" hangingPunct="0">
                <a:spcBef>
                  <a:spcPts val="513"/>
                </a:spcBef>
                <a:spcAft>
                  <a:spcPct val="0"/>
                </a:spcAft>
                <a:defRPr sz="3200">
                  <a:solidFill>
                    <a:srgbClr val="888888"/>
                  </a:solidFill>
                  <a:latin typeface="Gill Sans MT" charset="0"/>
                  <a:ea typeface="Gill Sans MT" charset="0"/>
                  <a:cs typeface="Gill Sans MT" charset="0"/>
                  <a:sym typeface="Gill Sans MT" charset="0"/>
                </a:defRPr>
              </a:lvl6pPr>
              <a:lvl7pPr marL="2971800" indent="-228600" algn="ctr" defTabSz="430213" eaLnBrk="0" fontAlgn="base" hangingPunct="0">
                <a:spcBef>
                  <a:spcPts val="513"/>
                </a:spcBef>
                <a:spcAft>
                  <a:spcPct val="0"/>
                </a:spcAft>
                <a:defRPr sz="3200">
                  <a:solidFill>
                    <a:srgbClr val="888888"/>
                  </a:solidFill>
                  <a:latin typeface="Gill Sans MT" charset="0"/>
                  <a:ea typeface="Gill Sans MT" charset="0"/>
                  <a:cs typeface="Gill Sans MT" charset="0"/>
                  <a:sym typeface="Gill Sans MT" charset="0"/>
                </a:defRPr>
              </a:lvl7pPr>
              <a:lvl8pPr marL="3429000" indent="-228600" algn="ctr" defTabSz="430213" eaLnBrk="0" fontAlgn="base" hangingPunct="0">
                <a:spcBef>
                  <a:spcPts val="513"/>
                </a:spcBef>
                <a:spcAft>
                  <a:spcPct val="0"/>
                </a:spcAft>
                <a:defRPr sz="3200">
                  <a:solidFill>
                    <a:srgbClr val="888888"/>
                  </a:solidFill>
                  <a:latin typeface="Gill Sans MT" charset="0"/>
                  <a:ea typeface="Gill Sans MT" charset="0"/>
                  <a:cs typeface="Gill Sans MT" charset="0"/>
                  <a:sym typeface="Gill Sans MT" charset="0"/>
                </a:defRPr>
              </a:lvl8pPr>
              <a:lvl9pPr marL="3886200" indent="-228600" algn="ctr" defTabSz="430213" eaLnBrk="0" fontAlgn="base" hangingPunct="0">
                <a:spcBef>
                  <a:spcPts val="513"/>
                </a:spcBef>
                <a:spcAft>
                  <a:spcPct val="0"/>
                </a:spcAft>
                <a:defRPr sz="3200">
                  <a:solidFill>
                    <a:srgbClr val="888888"/>
                  </a:solidFill>
                  <a:latin typeface="Gill Sans MT" charset="0"/>
                  <a:ea typeface="Gill Sans MT" charset="0"/>
                  <a:cs typeface="Gill Sans MT" charset="0"/>
                  <a:sym typeface="Gill Sans MT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en-US" altLang="en-US" sz="1900">
                <a:solidFill>
                  <a:srgbClr val="FFFFFF"/>
                </a:solidFill>
                <a:latin typeface="Helvetica Light" charset="0"/>
                <a:sym typeface="Helvetica Light" charset="0"/>
              </a:endParaRPr>
            </a:p>
          </p:txBody>
        </p:sp>
        <p:sp>
          <p:nvSpPr>
            <p:cNvPr id="25613" name="Shape 294"/>
            <p:cNvSpPr>
              <a:spLocks/>
            </p:cNvSpPr>
            <p:nvPr/>
          </p:nvSpPr>
          <p:spPr bwMode="auto">
            <a:xfrm>
              <a:off x="0" y="0"/>
              <a:ext cx="472365" cy="811790"/>
            </a:xfrm>
            <a:custGeom>
              <a:avLst/>
              <a:gdLst>
                <a:gd name="T0" fmla="*/ 112952684 w 21600"/>
                <a:gd name="T1" fmla="*/ 573315375 h 21600"/>
                <a:gd name="T2" fmla="*/ 112952684 w 21600"/>
                <a:gd name="T3" fmla="*/ 573315375 h 21600"/>
                <a:gd name="T4" fmla="*/ 112952684 w 21600"/>
                <a:gd name="T5" fmla="*/ 573315375 h 21600"/>
                <a:gd name="T6" fmla="*/ 112952684 w 21600"/>
                <a:gd name="T7" fmla="*/ 57331537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888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25609" name="Shape 296"/>
          <p:cNvSpPr>
            <a:spLocks noChangeArrowheads="1"/>
          </p:cNvSpPr>
          <p:nvPr/>
        </p:nvSpPr>
        <p:spPr bwMode="auto">
          <a:xfrm>
            <a:off x="3280969" y="4952601"/>
            <a:ext cx="1460563" cy="49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7419" tIns="37419" rIns="37419" bIns="37419" anchor="ctr">
            <a:spAutoFit/>
          </a:bodyPr>
          <a:lstStyle>
            <a:lvl1pPr algn="ctr">
              <a:spcBef>
                <a:spcPts val="513"/>
              </a:spcBef>
              <a:defRPr sz="3200">
                <a:solidFill>
                  <a:srgbClr val="888888"/>
                </a:solidFill>
                <a:latin typeface="Gill Sans MT" charset="0"/>
                <a:ea typeface="ＭＳ Ｐゴシック" charset="-128"/>
                <a:cs typeface="Gill Sans MT" charset="0"/>
                <a:sym typeface="Gill Sans MT" charset="0"/>
              </a:defRPr>
            </a:lvl1pPr>
            <a:lvl2pPr marL="742950" indent="-285750" algn="ctr">
              <a:spcBef>
                <a:spcPts val="513"/>
              </a:spcBef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2pPr>
            <a:lvl3pPr marL="1143000" indent="-228600" algn="ctr">
              <a:spcBef>
                <a:spcPts val="513"/>
              </a:spcBef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3pPr>
            <a:lvl4pPr marL="1600200" indent="-228600" algn="ctr">
              <a:spcBef>
                <a:spcPts val="513"/>
              </a:spcBef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4pPr>
            <a:lvl5pPr marL="2057400" indent="-228600" algn="ctr">
              <a:spcBef>
                <a:spcPts val="513"/>
              </a:spcBef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5pPr>
            <a:lvl6pPr marL="2514600" indent="-228600" algn="ctr" defTabSz="430213" eaLnBrk="0" fontAlgn="base" hangingPunct="0">
              <a:spcBef>
                <a:spcPts val="513"/>
              </a:spcBef>
              <a:spcAft>
                <a:spcPct val="0"/>
              </a:spcAft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6pPr>
            <a:lvl7pPr marL="2971800" indent="-228600" algn="ctr" defTabSz="430213" eaLnBrk="0" fontAlgn="base" hangingPunct="0">
              <a:spcBef>
                <a:spcPts val="513"/>
              </a:spcBef>
              <a:spcAft>
                <a:spcPct val="0"/>
              </a:spcAft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7pPr>
            <a:lvl8pPr marL="3429000" indent="-228600" algn="ctr" defTabSz="430213" eaLnBrk="0" fontAlgn="base" hangingPunct="0">
              <a:spcBef>
                <a:spcPts val="513"/>
              </a:spcBef>
              <a:spcAft>
                <a:spcPct val="0"/>
              </a:spcAft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8pPr>
            <a:lvl9pPr marL="3886200" indent="-228600" algn="ctr" defTabSz="430213" eaLnBrk="0" fontAlgn="base" hangingPunct="0">
              <a:spcBef>
                <a:spcPts val="513"/>
              </a:spcBef>
              <a:spcAft>
                <a:spcPct val="0"/>
              </a:spcAft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700" dirty="0" err="1">
                <a:solidFill>
                  <a:schemeClr val="tx1"/>
                </a:solidFill>
                <a:latin typeface="Helvetica Light" charset="0"/>
                <a:sym typeface="Helvetica Light" charset="0"/>
              </a:rPr>
              <a:t>Contexte</a:t>
            </a:r>
            <a:endParaRPr lang="en-US" altLang="en-US" sz="2700" dirty="0">
              <a:solidFill>
                <a:schemeClr val="tx1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25610" name="Shape 297"/>
          <p:cNvSpPr>
            <a:spLocks noChangeArrowheads="1"/>
          </p:cNvSpPr>
          <p:nvPr/>
        </p:nvSpPr>
        <p:spPr bwMode="auto">
          <a:xfrm>
            <a:off x="7142087" y="3412757"/>
            <a:ext cx="924933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spcBef>
                <a:spcPts val="513"/>
              </a:spcBef>
              <a:defRPr sz="3200">
                <a:solidFill>
                  <a:srgbClr val="888888"/>
                </a:solidFill>
                <a:latin typeface="Gill Sans MT" charset="0"/>
                <a:ea typeface="ＭＳ Ｐゴシック" charset="-128"/>
                <a:cs typeface="Gill Sans MT" charset="0"/>
                <a:sym typeface="Gill Sans MT" charset="0"/>
              </a:defRPr>
            </a:lvl1pPr>
            <a:lvl2pPr marL="742950" indent="-285750" algn="ctr">
              <a:spcBef>
                <a:spcPts val="513"/>
              </a:spcBef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2pPr>
            <a:lvl3pPr marL="1143000" indent="-228600" algn="ctr">
              <a:spcBef>
                <a:spcPts val="513"/>
              </a:spcBef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3pPr>
            <a:lvl4pPr marL="1600200" indent="-228600" algn="ctr">
              <a:spcBef>
                <a:spcPts val="513"/>
              </a:spcBef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4pPr>
            <a:lvl5pPr marL="2057400" indent="-228600" algn="ctr">
              <a:spcBef>
                <a:spcPts val="513"/>
              </a:spcBef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5pPr>
            <a:lvl6pPr marL="2514600" indent="-228600" algn="ctr" defTabSz="430213" eaLnBrk="0" fontAlgn="base" hangingPunct="0">
              <a:spcBef>
                <a:spcPts val="513"/>
              </a:spcBef>
              <a:spcAft>
                <a:spcPct val="0"/>
              </a:spcAft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6pPr>
            <a:lvl7pPr marL="2971800" indent="-228600" algn="ctr" defTabSz="430213" eaLnBrk="0" fontAlgn="base" hangingPunct="0">
              <a:spcBef>
                <a:spcPts val="513"/>
              </a:spcBef>
              <a:spcAft>
                <a:spcPct val="0"/>
              </a:spcAft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7pPr>
            <a:lvl8pPr marL="3429000" indent="-228600" algn="ctr" defTabSz="430213" eaLnBrk="0" fontAlgn="base" hangingPunct="0">
              <a:spcBef>
                <a:spcPts val="513"/>
              </a:spcBef>
              <a:spcAft>
                <a:spcPct val="0"/>
              </a:spcAft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8pPr>
            <a:lvl9pPr marL="3886200" indent="-228600" algn="ctr" defTabSz="430213" eaLnBrk="0" fontAlgn="base" hangingPunct="0">
              <a:spcBef>
                <a:spcPts val="513"/>
              </a:spcBef>
              <a:spcAft>
                <a:spcPct val="0"/>
              </a:spcAft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en-US" sz="9700" b="1" dirty="0">
                <a:solidFill>
                  <a:srgbClr val="308B16"/>
                </a:solidFill>
                <a:latin typeface="Helvetica" charset="0"/>
                <a:sym typeface="Helvetica" charset="0"/>
              </a:rPr>
              <a:t>€</a:t>
            </a:r>
            <a:endParaRPr lang="en-US" altLang="en-US" sz="9700" b="1" dirty="0">
              <a:solidFill>
                <a:srgbClr val="308B16"/>
              </a:solidFill>
              <a:latin typeface="Helvetica" charset="0"/>
              <a:sym typeface="Helvetica" charset="0"/>
            </a:endParaRPr>
          </a:p>
        </p:txBody>
      </p:sp>
      <p:sp>
        <p:nvSpPr>
          <p:cNvPr id="25611" name="Shape 298"/>
          <p:cNvSpPr>
            <a:spLocks noChangeArrowheads="1"/>
          </p:cNvSpPr>
          <p:nvPr/>
        </p:nvSpPr>
        <p:spPr bwMode="auto">
          <a:xfrm>
            <a:off x="6653060" y="4952601"/>
            <a:ext cx="1902993" cy="49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7419" tIns="37419" rIns="37419" bIns="37419" anchor="ctr">
            <a:spAutoFit/>
          </a:bodyPr>
          <a:lstStyle>
            <a:lvl1pPr algn="ctr">
              <a:spcBef>
                <a:spcPts val="513"/>
              </a:spcBef>
              <a:defRPr sz="3200">
                <a:solidFill>
                  <a:srgbClr val="888888"/>
                </a:solidFill>
                <a:latin typeface="Gill Sans MT" charset="0"/>
                <a:ea typeface="ＭＳ Ｐゴシック" charset="-128"/>
                <a:cs typeface="Gill Sans MT" charset="0"/>
                <a:sym typeface="Gill Sans MT" charset="0"/>
              </a:defRPr>
            </a:lvl1pPr>
            <a:lvl2pPr marL="742950" indent="-285750" algn="ctr">
              <a:spcBef>
                <a:spcPts val="513"/>
              </a:spcBef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2pPr>
            <a:lvl3pPr marL="1143000" indent="-228600" algn="ctr">
              <a:spcBef>
                <a:spcPts val="513"/>
              </a:spcBef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3pPr>
            <a:lvl4pPr marL="1600200" indent="-228600" algn="ctr">
              <a:spcBef>
                <a:spcPts val="513"/>
              </a:spcBef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4pPr>
            <a:lvl5pPr marL="2057400" indent="-228600" algn="ctr">
              <a:spcBef>
                <a:spcPts val="513"/>
              </a:spcBef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5pPr>
            <a:lvl6pPr marL="2514600" indent="-228600" algn="ctr" defTabSz="430213" eaLnBrk="0" fontAlgn="base" hangingPunct="0">
              <a:spcBef>
                <a:spcPts val="513"/>
              </a:spcBef>
              <a:spcAft>
                <a:spcPct val="0"/>
              </a:spcAft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6pPr>
            <a:lvl7pPr marL="2971800" indent="-228600" algn="ctr" defTabSz="430213" eaLnBrk="0" fontAlgn="base" hangingPunct="0">
              <a:spcBef>
                <a:spcPts val="513"/>
              </a:spcBef>
              <a:spcAft>
                <a:spcPct val="0"/>
              </a:spcAft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7pPr>
            <a:lvl8pPr marL="3429000" indent="-228600" algn="ctr" defTabSz="430213" eaLnBrk="0" fontAlgn="base" hangingPunct="0">
              <a:spcBef>
                <a:spcPts val="513"/>
              </a:spcBef>
              <a:spcAft>
                <a:spcPct val="0"/>
              </a:spcAft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8pPr>
            <a:lvl9pPr marL="3886200" indent="-228600" algn="ctr" defTabSz="430213" eaLnBrk="0" fontAlgn="base" hangingPunct="0">
              <a:spcBef>
                <a:spcPts val="513"/>
              </a:spcBef>
              <a:spcAft>
                <a:spcPct val="0"/>
              </a:spcAft>
              <a:defRPr sz="3200">
                <a:solidFill>
                  <a:srgbClr val="888888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700" dirty="0" err="1">
                <a:solidFill>
                  <a:schemeClr val="tx1"/>
                </a:solidFill>
                <a:latin typeface="Helvetica Light" charset="0"/>
                <a:sym typeface="Helvetica Light" charset="0"/>
              </a:rPr>
              <a:t>Ressources</a:t>
            </a:r>
            <a:endParaRPr lang="en-US" altLang="en-US" sz="2700" dirty="0">
              <a:solidFill>
                <a:schemeClr val="tx1"/>
              </a:solidFill>
              <a:latin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49861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E3042-3B92-784A-A77E-2F45E8107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 se </a:t>
            </a:r>
            <a:r>
              <a:rPr lang="en-GB" dirty="0" err="1"/>
              <a:t>passe</a:t>
            </a:r>
            <a:r>
              <a:rPr lang="en-GB" dirty="0"/>
              <a:t>-t-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dans</a:t>
            </a:r>
            <a:r>
              <a:rPr lang="en-GB" dirty="0"/>
              <a:t> </a:t>
            </a:r>
            <a:r>
              <a:rPr lang="en-GB" dirty="0" err="1"/>
              <a:t>l’Eglise</a:t>
            </a:r>
            <a:r>
              <a:rPr lang="en-GB" dirty="0"/>
              <a:t> </a:t>
            </a:r>
            <a:r>
              <a:rPr lang="en-GB" dirty="0" err="1"/>
              <a:t>d’Angleterre</a:t>
            </a:r>
            <a:r>
              <a:rPr lang="en-GB" dirty="0"/>
              <a:t>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9D14D8C-011D-FA43-A781-B586C4833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58319" y="1825625"/>
            <a:ext cx="9965409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600" dirty="0" err="1"/>
              <a:t>Une</a:t>
            </a:r>
            <a:r>
              <a:rPr lang="en-GB" sz="3600" dirty="0"/>
              <a:t> </a:t>
            </a:r>
            <a:r>
              <a:rPr lang="en-GB" sz="3600" dirty="0" err="1"/>
              <a:t>foi</a:t>
            </a:r>
            <a:r>
              <a:rPr lang="en-GB" sz="3600" dirty="0"/>
              <a:t> </a:t>
            </a:r>
            <a:r>
              <a:rPr lang="en-GB" sz="3600" dirty="0" err="1"/>
              <a:t>audacieuse</a:t>
            </a:r>
            <a:endParaRPr lang="en-GB" sz="3600" dirty="0"/>
          </a:p>
          <a:p>
            <a:pPr>
              <a:lnSpc>
                <a:spcPct val="150000"/>
              </a:lnSpc>
            </a:pPr>
            <a:r>
              <a:rPr lang="en-GB" sz="3600" dirty="0" err="1"/>
              <a:t>Une</a:t>
            </a:r>
            <a:r>
              <a:rPr lang="en-GB" sz="3600" dirty="0"/>
              <a:t> </a:t>
            </a:r>
            <a:r>
              <a:rPr lang="en-GB" sz="3600" dirty="0" err="1"/>
              <a:t>écoute</a:t>
            </a:r>
            <a:r>
              <a:rPr lang="en-GB" sz="3600" dirty="0"/>
              <a:t> </a:t>
            </a:r>
            <a:r>
              <a:rPr lang="en-GB" sz="3600" dirty="0" err="1"/>
              <a:t>dans</a:t>
            </a:r>
            <a:r>
              <a:rPr lang="en-GB" sz="3600" dirty="0"/>
              <a:t> la </a:t>
            </a:r>
            <a:r>
              <a:rPr lang="en-GB" sz="3600" dirty="0" err="1"/>
              <a:t>prière</a:t>
            </a:r>
            <a:endParaRPr lang="en-GB" sz="3600" dirty="0"/>
          </a:p>
          <a:p>
            <a:pPr>
              <a:lnSpc>
                <a:spcPct val="150000"/>
              </a:lnSpc>
            </a:pPr>
            <a:r>
              <a:rPr lang="en-GB" sz="3600" dirty="0" err="1"/>
              <a:t>Une</a:t>
            </a:r>
            <a:r>
              <a:rPr lang="en-GB" sz="3600" dirty="0"/>
              <a:t> </a:t>
            </a:r>
            <a:r>
              <a:rPr lang="en-GB" sz="3600" dirty="0" err="1"/>
              <a:t>planification</a:t>
            </a:r>
            <a:r>
              <a:rPr lang="en-GB" sz="3600" dirty="0"/>
              <a:t> </a:t>
            </a:r>
            <a:r>
              <a:rPr lang="en-GB" sz="3600" dirty="0" err="1"/>
              <a:t>stratégique</a:t>
            </a:r>
            <a:endParaRPr lang="en-GB" sz="3600" dirty="0"/>
          </a:p>
          <a:p>
            <a:pPr>
              <a:lnSpc>
                <a:spcPct val="150000"/>
              </a:lnSpc>
            </a:pPr>
            <a:r>
              <a:rPr lang="en-GB" sz="3600" dirty="0" err="1"/>
              <a:t>Une</a:t>
            </a:r>
            <a:r>
              <a:rPr lang="en-GB" sz="3600" dirty="0"/>
              <a:t> action </a:t>
            </a:r>
            <a:r>
              <a:rPr lang="en-GB" sz="3600" dirty="0" err="1"/>
              <a:t>décisive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99806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Vision 2020</a:t>
            </a:r>
          </a:p>
        </p:txBody>
      </p:sp>
      <p:pic>
        <p:nvPicPr>
          <p:cNvPr id="3074" name="Picture 2" descr="mage result for capital vision 20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10515600" cy="334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516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CE93994-7716-AC4A-A444-B5F133F90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Capital Vision 2020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0A9197-9525-3A4C-8F7F-6411CF16D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129366" cy="4351338"/>
          </a:xfrm>
          <a:solidFill>
            <a:schemeClr val="accent4"/>
          </a:solidFill>
        </p:spPr>
        <p:txBody>
          <a:bodyPr/>
          <a:lstStyle/>
          <a:p>
            <a:r>
              <a:rPr lang="en-GB" dirty="0"/>
              <a:t>Communicate the gospel using new media</a:t>
            </a:r>
          </a:p>
          <a:p>
            <a:r>
              <a:rPr lang="en-GB" dirty="0"/>
              <a:t>Equipping 100,000 Ambassadors for Christ</a:t>
            </a:r>
          </a:p>
          <a:p>
            <a:r>
              <a:rPr lang="en-GB" dirty="0"/>
              <a:t>Increase Ordinands by 50%</a:t>
            </a:r>
          </a:p>
          <a:p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8A28D02-6A7D-5946-8D4F-4303E5CD9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2487" y="1825625"/>
            <a:ext cx="3387025" cy="4351338"/>
          </a:xfrm>
          <a:solidFill>
            <a:srgbClr val="E06347"/>
          </a:solidFill>
        </p:spPr>
        <p:txBody>
          <a:bodyPr/>
          <a:lstStyle/>
          <a:p>
            <a:r>
              <a:rPr lang="en-GB" dirty="0"/>
              <a:t>Partnerships to fight injustice, inequality and poverty</a:t>
            </a:r>
          </a:p>
          <a:p>
            <a:r>
              <a:rPr lang="en-GB" dirty="0"/>
              <a:t>Open church buildings to community</a:t>
            </a:r>
          </a:p>
          <a:p>
            <a:r>
              <a:rPr lang="en-GB" dirty="0"/>
              <a:t>Strengthen links with schools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C9274C4D-E63D-774C-9B90-504316ACBA91}"/>
              </a:ext>
            </a:extLst>
          </p:cNvPr>
          <p:cNvSpPr txBox="1">
            <a:spLocks/>
          </p:cNvSpPr>
          <p:nvPr/>
        </p:nvSpPr>
        <p:spPr>
          <a:xfrm>
            <a:off x="8224434" y="1825625"/>
            <a:ext cx="3129366" cy="4351338"/>
          </a:xfrm>
          <a:prstGeom prst="rect">
            <a:avLst/>
          </a:prstGeom>
          <a:solidFill>
            <a:srgbClr val="63BB6B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Double young people in church</a:t>
            </a:r>
          </a:p>
          <a:p>
            <a:r>
              <a:rPr lang="en-GB" dirty="0"/>
              <a:t>Create 100 new worshipping communities</a:t>
            </a:r>
          </a:p>
          <a:p>
            <a:r>
              <a:rPr lang="en-GB" dirty="0"/>
              <a:t>Engage with sports… and the arts</a:t>
            </a:r>
          </a:p>
          <a:p>
            <a:r>
              <a:rPr lang="en-GB" dirty="0"/>
              <a:t>Pray for 7</a:t>
            </a:r>
          </a:p>
        </p:txBody>
      </p:sp>
    </p:spTree>
    <p:extLst>
      <p:ext uri="{BB962C8B-B14F-4D97-AF65-F5344CB8AC3E}">
        <p14:creationId xmlns:p14="http://schemas.microsoft.com/office/powerpoint/2010/main" val="2490523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Vision 2020</a:t>
            </a:r>
          </a:p>
        </p:txBody>
      </p:sp>
      <p:pic>
        <p:nvPicPr>
          <p:cNvPr id="3074" name="Picture 2" descr="mage result for capital vision 20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10515600" cy="334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83152" y="5165891"/>
            <a:ext cx="72256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/>
              <a:t>créer</a:t>
            </a:r>
            <a:r>
              <a:rPr lang="en-US" sz="3600" b="1" dirty="0"/>
              <a:t> </a:t>
            </a:r>
            <a:r>
              <a:rPr lang="en-US" sz="3600" b="1" dirty="0" err="1"/>
              <a:t>ou</a:t>
            </a:r>
            <a:r>
              <a:rPr lang="en-US" sz="3600" b="1" dirty="0"/>
              <a:t> </a:t>
            </a:r>
            <a:r>
              <a:rPr lang="en-US" sz="3600" b="1" dirty="0" err="1"/>
              <a:t>revitaliser</a:t>
            </a:r>
            <a:r>
              <a:rPr lang="en-US" sz="3600" b="1" dirty="0"/>
              <a:t> </a:t>
            </a:r>
          </a:p>
          <a:p>
            <a:pPr algn="ctr"/>
            <a:r>
              <a:rPr lang="en-US" sz="3600" b="1" dirty="0"/>
              <a:t>100 </a:t>
            </a:r>
            <a:r>
              <a:rPr lang="en-US" sz="3600" b="1" dirty="0" err="1"/>
              <a:t>nouvelles</a:t>
            </a:r>
            <a:r>
              <a:rPr lang="en-US" sz="3600" b="1" dirty="0"/>
              <a:t> </a:t>
            </a:r>
            <a:r>
              <a:rPr lang="en-US" sz="3600" b="1" dirty="0" err="1"/>
              <a:t>communautés</a:t>
            </a:r>
            <a:r>
              <a:rPr lang="en-US" sz="3600" b="1" dirty="0"/>
              <a:t> </a:t>
            </a:r>
            <a:r>
              <a:rPr lang="en-US" sz="3600" b="1" dirty="0" err="1"/>
              <a:t>d’Eglise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99920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5E24D-3D11-CC4E-A5FB-9C2E98732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London: 100 </a:t>
            </a:r>
            <a:r>
              <a:rPr lang="en-GB" dirty="0" err="1"/>
              <a:t>nouvelles</a:t>
            </a:r>
            <a:r>
              <a:rPr lang="en-GB" dirty="0"/>
              <a:t> </a:t>
            </a:r>
            <a:r>
              <a:rPr lang="en-GB" dirty="0" err="1"/>
              <a:t>communautés</a:t>
            </a:r>
            <a:r>
              <a:rPr lang="en-GB" dirty="0"/>
              <a:t> </a:t>
            </a:r>
            <a:r>
              <a:rPr lang="en-GB" dirty="0" err="1"/>
              <a:t>d’Eglise</a:t>
            </a:r>
            <a:endParaRPr lang="en-GB" dirty="0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B4D7208C-D87E-7347-AAD2-6F81C8688218}"/>
              </a:ext>
            </a:extLst>
          </p:cNvPr>
          <p:cNvSpPr/>
          <p:nvPr/>
        </p:nvSpPr>
        <p:spPr>
          <a:xfrm>
            <a:off x="278969" y="1580828"/>
            <a:ext cx="3936569" cy="2402237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Identifier les </a:t>
            </a:r>
            <a:r>
              <a:rPr lang="en-GB" sz="3200" dirty="0" err="1"/>
              <a:t>opportunités</a:t>
            </a:r>
            <a:endParaRPr lang="en-GB" sz="3200" dirty="0"/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8D6C9243-D5D6-4B4A-BD40-0A1DC6C97D9D}"/>
              </a:ext>
            </a:extLst>
          </p:cNvPr>
          <p:cNvSpPr/>
          <p:nvPr/>
        </p:nvSpPr>
        <p:spPr>
          <a:xfrm rot="16200000">
            <a:off x="4928461" y="3992185"/>
            <a:ext cx="1720311" cy="2882685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3200" dirty="0" err="1"/>
              <a:t>Developper</a:t>
            </a:r>
            <a:r>
              <a:rPr lang="en-GB" sz="3200" dirty="0"/>
              <a:t> des </a:t>
            </a:r>
            <a:r>
              <a:rPr lang="en-GB" sz="3200" dirty="0" err="1"/>
              <a:t>projets</a:t>
            </a:r>
            <a:endParaRPr lang="en-GB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012D85-D2ED-0D4C-8F7E-FADAB236CBB9}"/>
              </a:ext>
            </a:extLst>
          </p:cNvPr>
          <p:cNvSpPr/>
          <p:nvPr/>
        </p:nvSpPr>
        <p:spPr>
          <a:xfrm>
            <a:off x="7942880" y="1690688"/>
            <a:ext cx="3006671" cy="234024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Se lancer avec </a:t>
            </a:r>
            <a:r>
              <a:rPr lang="en-GB" sz="3200" dirty="0" err="1"/>
              <a:t>confiance</a:t>
            </a:r>
            <a:endParaRPr lang="en-GB" sz="3200" dirty="0"/>
          </a:p>
        </p:txBody>
      </p:sp>
      <p:sp>
        <p:nvSpPr>
          <p:cNvPr id="8" name="Bent Arrow 7">
            <a:extLst>
              <a:ext uri="{FF2B5EF4-FFF2-40B4-BE49-F238E27FC236}">
                <a16:creationId xmlns:a16="http://schemas.microsoft.com/office/drawing/2014/main" id="{15754ED5-6648-BA4A-A520-EF87AB2FAEA8}"/>
              </a:ext>
            </a:extLst>
          </p:cNvPr>
          <p:cNvSpPr/>
          <p:nvPr/>
        </p:nvSpPr>
        <p:spPr>
          <a:xfrm rot="10800000" flipH="1">
            <a:off x="2030278" y="4339954"/>
            <a:ext cx="1534332" cy="1717627"/>
          </a:xfrm>
          <a:prstGeom prst="bentArrow">
            <a:avLst>
              <a:gd name="adj1" fmla="val 25000"/>
              <a:gd name="adj2" fmla="val 2454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Bent Arrow 8">
            <a:extLst>
              <a:ext uri="{FF2B5EF4-FFF2-40B4-BE49-F238E27FC236}">
                <a16:creationId xmlns:a16="http://schemas.microsoft.com/office/drawing/2014/main" id="{E95D2179-7D54-F244-B3B3-F1A8EACE28AE}"/>
              </a:ext>
            </a:extLst>
          </p:cNvPr>
          <p:cNvSpPr/>
          <p:nvPr/>
        </p:nvSpPr>
        <p:spPr>
          <a:xfrm rot="5400000" flipH="1">
            <a:off x="8314215" y="4238558"/>
            <a:ext cx="1534332" cy="1717627"/>
          </a:xfrm>
          <a:prstGeom prst="bentArrow">
            <a:avLst>
              <a:gd name="adj1" fmla="val 25000"/>
              <a:gd name="adj2" fmla="val 2454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68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439E5-A1EE-6F4A-9A34-63B582AB5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340" y="0"/>
            <a:ext cx="10515600" cy="1325563"/>
          </a:xfrm>
        </p:spPr>
        <p:txBody>
          <a:bodyPr/>
          <a:lstStyle/>
          <a:p>
            <a:r>
              <a:rPr lang="en-GB" dirty="0"/>
              <a:t>London: 100 </a:t>
            </a:r>
            <a:r>
              <a:rPr lang="en-GB" dirty="0" err="1"/>
              <a:t>nouvelles</a:t>
            </a:r>
            <a:r>
              <a:rPr lang="en-GB" dirty="0"/>
              <a:t> </a:t>
            </a:r>
            <a:r>
              <a:rPr lang="en-GB" dirty="0" err="1"/>
              <a:t>communautés</a:t>
            </a:r>
            <a:r>
              <a:rPr lang="en-GB" dirty="0"/>
              <a:t> </a:t>
            </a:r>
            <a:r>
              <a:rPr lang="en-GB" dirty="0" err="1"/>
              <a:t>d’Eglise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C7E620-9CD5-CA4F-BA36-DEB1BA50C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828" y="1470455"/>
            <a:ext cx="6996624" cy="524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13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5F3F-ACA0-704E-9ACB-511D5E885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01325" cy="5477736"/>
          </a:xfrm>
        </p:spPr>
        <p:txBody>
          <a:bodyPr/>
          <a:lstStyle/>
          <a:p>
            <a:r>
              <a:rPr lang="en-GB" dirty="0"/>
              <a:t>Nag’s Head Fresh Expression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D08DFD-4DC5-0743-A04D-34F368EC8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19" y="107211"/>
            <a:ext cx="5791200" cy="675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1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A2991-C92C-CB4D-AB46-1449A1748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33" y="1837464"/>
            <a:ext cx="2836190" cy="2889519"/>
          </a:xfrm>
        </p:spPr>
        <p:txBody>
          <a:bodyPr/>
          <a:lstStyle/>
          <a:p>
            <a:r>
              <a:rPr lang="en-GB" dirty="0" err="1"/>
              <a:t>Parcours</a:t>
            </a:r>
            <a:r>
              <a:rPr lang="en-GB" dirty="0"/>
              <a:t> de formation “Church Planting”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D273F-5133-AA4F-8539-157FE9F2A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012" y="0"/>
            <a:ext cx="7353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22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226</Words>
  <Application>Microsoft Macintosh PowerPoint</Application>
  <PresentationFormat>Widescreen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Gill Sans MT</vt:lpstr>
      <vt:lpstr>Helvetica</vt:lpstr>
      <vt:lpstr>Helvetica Light</vt:lpstr>
      <vt:lpstr>Office Theme</vt:lpstr>
      <vt:lpstr>L’Eglise d’Angleterre  une mission renouvelée</vt:lpstr>
      <vt:lpstr>Que se passe-t-il dans l’Eglise d’Angleterre?</vt:lpstr>
      <vt:lpstr>Capital Vision 2020</vt:lpstr>
      <vt:lpstr>Capital Vision 2020</vt:lpstr>
      <vt:lpstr>Capital Vision 2020</vt:lpstr>
      <vt:lpstr>London: 100 nouvelles communautés d’Eglise</vt:lpstr>
      <vt:lpstr>London: 100 nouvelles communautés d’Eglise</vt:lpstr>
      <vt:lpstr>Nag’s Head Fresh Expression</vt:lpstr>
      <vt:lpstr>Parcours de formation “Church Planting”</vt:lpstr>
      <vt:lpstr>Des  Eglises ressources</vt:lpstr>
      <vt:lpstr>PowerPoint Presentation</vt:lpstr>
      <vt:lpstr>Des strategies pour implanter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 Thorpe</dc:creator>
  <cp:lastModifiedBy>Ric Thorpe</cp:lastModifiedBy>
  <cp:revision>37</cp:revision>
  <dcterms:created xsi:type="dcterms:W3CDTF">2018-01-16T15:42:54Z</dcterms:created>
  <dcterms:modified xsi:type="dcterms:W3CDTF">2018-01-20T08:47:50Z</dcterms:modified>
</cp:coreProperties>
</file>